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85" r:id="rId5"/>
    <p:sldId id="287" r:id="rId6"/>
    <p:sldId id="28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63300"/>
    <a:srgbClr val="FF6600"/>
    <a:srgbClr val="CC99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6" d="100"/>
          <a:sy n="36" d="100"/>
        </p:scale>
        <p:origin x="-1037" y="-3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83695" y="903748"/>
            <a:ext cx="2831544" cy="8036815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設置しています</a:t>
            </a:r>
            <a:endParaRPr lang="ja-JP" altLang="en-US" sz="8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66956" y="111873"/>
            <a:ext cx="3262432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0000"/>
                </a:solidFill>
              </a:rPr>
              <a:t>ＡＥＤ</a:t>
            </a:r>
            <a:endParaRPr lang="ja-JP" altLang="en-US" sz="1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1068" y="903749"/>
            <a:ext cx="2831544" cy="8036815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 smtClean="0">
                <a:solidFill>
                  <a:schemeClr val="tx1"/>
                </a:solidFill>
                <a:effectLst/>
              </a:rPr>
              <a:t>設置しています</a:t>
            </a:r>
            <a:endParaRPr lang="ja-JP" altLang="en-US" sz="88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86848" y="111874"/>
            <a:ext cx="3262432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  <a:effectLst/>
              </a:rPr>
              <a:t>ＡＥＤ</a:t>
            </a:r>
            <a:endParaRPr lang="ja-JP" altLang="en-US" sz="110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825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958067" y="2584831"/>
            <a:ext cx="4932370" cy="4932370"/>
            <a:chOff x="4978682" y="2925274"/>
            <a:chExt cx="559937" cy="559937"/>
          </a:xfrm>
        </p:grpSpPr>
        <p:sp>
          <p:nvSpPr>
            <p:cNvPr id="44" name="角丸四角形 43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7" name="ハート 46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稲妻 47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69687"/>
            <a:ext cx="6852055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 smtClean="0"/>
              <a:t>ＡＥＤ</a:t>
            </a:r>
            <a:endParaRPr lang="ja-JP" altLang="en-US" sz="8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645210"/>
            <a:ext cx="685205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 smtClean="0"/>
              <a:t>設置しています</a:t>
            </a:r>
            <a:endParaRPr lang="ja-JP" altLang="en-US" sz="6600" dirty="0"/>
          </a:p>
        </p:txBody>
      </p:sp>
      <p:grpSp>
        <p:nvGrpSpPr>
          <p:cNvPr id="41" name="グループ化 40"/>
          <p:cNvGrpSpPr/>
          <p:nvPr/>
        </p:nvGrpSpPr>
        <p:grpSpPr>
          <a:xfrm>
            <a:off x="1574755" y="3201519"/>
            <a:ext cx="3698994" cy="3698994"/>
            <a:chOff x="4978682" y="2925274"/>
            <a:chExt cx="559937" cy="559937"/>
          </a:xfrm>
        </p:grpSpPr>
        <p:sp>
          <p:nvSpPr>
            <p:cNvPr id="42" name="角丸四角形 41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5" name="ハート 44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稲妻 45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9833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69687"/>
            <a:ext cx="6852055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 smtClean="0"/>
              <a:t>ＡＥＤ</a:t>
            </a:r>
            <a:endParaRPr lang="ja-JP" altLang="en-US" sz="88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518285"/>
            <a:ext cx="6852055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/>
              <a:t>設置店</a:t>
            </a:r>
            <a:endParaRPr lang="ja-JP" altLang="en-US" sz="9600" dirty="0"/>
          </a:p>
        </p:txBody>
      </p:sp>
      <p:grpSp>
        <p:nvGrpSpPr>
          <p:cNvPr id="41" name="グループ化 40"/>
          <p:cNvGrpSpPr/>
          <p:nvPr/>
        </p:nvGrpSpPr>
        <p:grpSpPr>
          <a:xfrm>
            <a:off x="1574755" y="3201519"/>
            <a:ext cx="3698994" cy="3698994"/>
            <a:chOff x="4978682" y="2925274"/>
            <a:chExt cx="559937" cy="559937"/>
          </a:xfrm>
        </p:grpSpPr>
        <p:sp>
          <p:nvSpPr>
            <p:cNvPr id="42" name="角丸四角形 41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5" name="ハート 44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稲妻 45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681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69687"/>
            <a:ext cx="6852055" cy="264687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72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 smtClean="0">
                <a:solidFill>
                  <a:schemeClr val="tx2"/>
                </a:solidFill>
              </a:rPr>
              <a:t>ＡＥＤ</a:t>
            </a:r>
            <a:endParaRPr lang="ja-JP" altLang="en-US" sz="8800" dirty="0">
              <a:solidFill>
                <a:schemeClr val="tx2"/>
              </a:solidFill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819826" y="3194191"/>
            <a:ext cx="5208852" cy="5208852"/>
            <a:chOff x="4978682" y="2925274"/>
            <a:chExt cx="559937" cy="559937"/>
          </a:xfrm>
        </p:grpSpPr>
        <p:sp>
          <p:nvSpPr>
            <p:cNvPr id="42" name="角丸四角形 41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5" name="ハート 44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稲妻 45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09019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pop347_AED設置しています</dc:title>
  <dc:subject>pop347_AED設置しています</dc:subject>
  <dc:creator>http://www.digipot.net</dc:creator>
  <cp:lastModifiedBy/>
  <cp:revision>1</cp:revision>
  <dcterms:created xsi:type="dcterms:W3CDTF">2014-07-30T07:14:29Z</dcterms:created>
  <dcterms:modified xsi:type="dcterms:W3CDTF">2014-07-30T07:41:38Z</dcterms:modified>
  <cp:version>1</cp:version>
</cp:coreProperties>
</file>