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4" r:id="rId3"/>
    <p:sldId id="273" r:id="rId4"/>
    <p:sldId id="269" r:id="rId5"/>
    <p:sldId id="289" r:id="rId6"/>
    <p:sldId id="290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854" y="-269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908720"/>
            <a:ext cx="9900055" cy="510909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23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AED</a:t>
            </a:r>
            <a:endParaRPr kumimoji="1" lang="en-US" altLang="ja-JP" sz="230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設置しています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908720"/>
            <a:ext cx="9900055" cy="51090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en-US" altLang="ja-JP" sz="23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AED</a:t>
            </a:r>
            <a:endParaRPr kumimoji="1" lang="en-US" altLang="ja-JP" sz="23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設置</a:t>
            </a:r>
            <a:r>
              <a:rPr lang="ja-JP" altLang="en-US" sz="96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して</a:t>
            </a:r>
            <a:r>
              <a:rPr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います</a:t>
            </a:r>
            <a:endParaRPr kumimoji="1" lang="en-US" altLang="ja-JP" sz="96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399650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グループ化 36"/>
          <p:cNvGrpSpPr/>
          <p:nvPr/>
        </p:nvGrpSpPr>
        <p:grpSpPr>
          <a:xfrm>
            <a:off x="2490566" y="998730"/>
            <a:ext cx="4932370" cy="4932370"/>
            <a:chOff x="4978682" y="2925274"/>
            <a:chExt cx="559937" cy="559937"/>
          </a:xfrm>
        </p:grpSpPr>
        <p:sp>
          <p:nvSpPr>
            <p:cNvPr id="38" name="角丸四角形 37"/>
            <p:cNvSpPr/>
            <p:nvPr/>
          </p:nvSpPr>
          <p:spPr>
            <a:xfrm>
              <a:off x="4978682" y="2925274"/>
              <a:ext cx="559937" cy="559937"/>
            </a:xfrm>
            <a:prstGeom prst="roundRect">
              <a:avLst>
                <a:gd name="adj" fmla="val 11989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角丸四角形 38"/>
            <p:cNvSpPr/>
            <p:nvPr/>
          </p:nvSpPr>
          <p:spPr>
            <a:xfrm>
              <a:off x="4997225" y="2943817"/>
              <a:ext cx="522851" cy="522851"/>
            </a:xfrm>
            <a:prstGeom prst="roundRect">
              <a:avLst>
                <a:gd name="adj" fmla="val 925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" name="グループ化 39"/>
            <p:cNvGrpSpPr/>
            <p:nvPr/>
          </p:nvGrpSpPr>
          <p:grpSpPr>
            <a:xfrm>
              <a:off x="5015806" y="2971347"/>
              <a:ext cx="486187" cy="474292"/>
              <a:chOff x="5034355" y="2976670"/>
              <a:chExt cx="486187" cy="447511"/>
            </a:xfrm>
          </p:grpSpPr>
          <p:sp>
            <p:nvSpPr>
              <p:cNvPr id="41" name="ハート 40"/>
              <p:cNvSpPr/>
              <p:nvPr/>
            </p:nvSpPr>
            <p:spPr>
              <a:xfrm>
                <a:off x="5034355" y="2976670"/>
                <a:ext cx="486187" cy="447511"/>
              </a:xfrm>
              <a:prstGeom prst="hear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稲妻 41"/>
              <p:cNvSpPr/>
              <p:nvPr/>
            </p:nvSpPr>
            <p:spPr>
              <a:xfrm rot="1800000">
                <a:off x="5157341" y="3110817"/>
                <a:ext cx="203446" cy="239884"/>
              </a:xfrm>
              <a:prstGeom prst="lightningBol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テキスト ボックス 235"/>
          <p:cNvSpPr txBox="1"/>
          <p:nvPr/>
        </p:nvSpPr>
        <p:spPr>
          <a:xfrm>
            <a:off x="5945" y="773705"/>
            <a:ext cx="9900055" cy="120032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en-US" altLang="ja-JP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AED</a:t>
            </a:r>
            <a:r>
              <a:rPr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設置</a:t>
            </a:r>
            <a:r>
              <a:rPr lang="ja-JP" altLang="en-US" sz="72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しています</a:t>
            </a:r>
            <a:endParaRPr kumimoji="1" lang="ja-JP" altLang="en-US" sz="72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8" name="グループ化 37"/>
          <p:cNvGrpSpPr/>
          <p:nvPr/>
        </p:nvGrpSpPr>
        <p:grpSpPr>
          <a:xfrm>
            <a:off x="2986922" y="2165688"/>
            <a:ext cx="3939658" cy="3939658"/>
            <a:chOff x="4978682" y="2925274"/>
            <a:chExt cx="559937" cy="559937"/>
          </a:xfrm>
        </p:grpSpPr>
        <p:sp>
          <p:nvSpPr>
            <p:cNvPr id="39" name="角丸四角形 38"/>
            <p:cNvSpPr/>
            <p:nvPr/>
          </p:nvSpPr>
          <p:spPr>
            <a:xfrm>
              <a:off x="4978682" y="2925274"/>
              <a:ext cx="559937" cy="559937"/>
            </a:xfrm>
            <a:prstGeom prst="roundRect">
              <a:avLst>
                <a:gd name="adj" fmla="val 11989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角丸四角形 39"/>
            <p:cNvSpPr/>
            <p:nvPr/>
          </p:nvSpPr>
          <p:spPr>
            <a:xfrm>
              <a:off x="4997225" y="2943817"/>
              <a:ext cx="522851" cy="522851"/>
            </a:xfrm>
            <a:prstGeom prst="roundRect">
              <a:avLst>
                <a:gd name="adj" fmla="val 925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1" name="グループ化 40"/>
            <p:cNvGrpSpPr/>
            <p:nvPr/>
          </p:nvGrpSpPr>
          <p:grpSpPr>
            <a:xfrm>
              <a:off x="5015806" y="2971347"/>
              <a:ext cx="486187" cy="474292"/>
              <a:chOff x="5034355" y="2976670"/>
              <a:chExt cx="486187" cy="447511"/>
            </a:xfrm>
          </p:grpSpPr>
          <p:sp>
            <p:nvSpPr>
              <p:cNvPr id="42" name="ハート 41"/>
              <p:cNvSpPr/>
              <p:nvPr/>
            </p:nvSpPr>
            <p:spPr>
              <a:xfrm>
                <a:off x="5034355" y="2976670"/>
                <a:ext cx="486187" cy="447511"/>
              </a:xfrm>
              <a:prstGeom prst="hear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稲妻 42"/>
              <p:cNvSpPr/>
              <p:nvPr/>
            </p:nvSpPr>
            <p:spPr>
              <a:xfrm rot="1800000">
                <a:off x="5157341" y="3110817"/>
                <a:ext cx="203446" cy="239884"/>
              </a:xfrm>
              <a:prstGeom prst="lightningBol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テキスト ボックス 235"/>
          <p:cNvSpPr txBox="1"/>
          <p:nvPr/>
        </p:nvSpPr>
        <p:spPr>
          <a:xfrm>
            <a:off x="5945" y="527484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en-US" altLang="ja-JP" sz="8800" b="1" spc="50" dirty="0" smtClean="0">
                <a:ln w="11430"/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AED</a:t>
            </a:r>
            <a:r>
              <a:rPr lang="ja-JP" altLang="en-US" sz="8800" b="1" spc="50" dirty="0" smtClean="0">
                <a:ln w="11430"/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設置店</a:t>
            </a:r>
            <a:endParaRPr kumimoji="1" lang="ja-JP" altLang="en-US" sz="8800" b="1" spc="50" dirty="0">
              <a:ln w="11430"/>
              <a:solidFill>
                <a:schemeClr val="tx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8" name="グループ化 37"/>
          <p:cNvGrpSpPr/>
          <p:nvPr/>
        </p:nvGrpSpPr>
        <p:grpSpPr>
          <a:xfrm>
            <a:off x="2986922" y="2165688"/>
            <a:ext cx="3939658" cy="3939658"/>
            <a:chOff x="4978682" y="2925274"/>
            <a:chExt cx="559937" cy="559937"/>
          </a:xfrm>
        </p:grpSpPr>
        <p:sp>
          <p:nvSpPr>
            <p:cNvPr id="39" name="角丸四角形 38"/>
            <p:cNvSpPr/>
            <p:nvPr/>
          </p:nvSpPr>
          <p:spPr>
            <a:xfrm>
              <a:off x="4978682" y="2925274"/>
              <a:ext cx="559937" cy="559937"/>
            </a:xfrm>
            <a:prstGeom prst="roundRect">
              <a:avLst>
                <a:gd name="adj" fmla="val 11989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角丸四角形 39"/>
            <p:cNvSpPr/>
            <p:nvPr/>
          </p:nvSpPr>
          <p:spPr>
            <a:xfrm>
              <a:off x="4997225" y="2943817"/>
              <a:ext cx="522851" cy="522851"/>
            </a:xfrm>
            <a:prstGeom prst="roundRect">
              <a:avLst>
                <a:gd name="adj" fmla="val 925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1" name="グループ化 40"/>
            <p:cNvGrpSpPr/>
            <p:nvPr/>
          </p:nvGrpSpPr>
          <p:grpSpPr>
            <a:xfrm>
              <a:off x="5015806" y="2971347"/>
              <a:ext cx="486187" cy="474292"/>
              <a:chOff x="5034355" y="2976670"/>
              <a:chExt cx="486187" cy="447511"/>
            </a:xfrm>
          </p:grpSpPr>
          <p:sp>
            <p:nvSpPr>
              <p:cNvPr id="42" name="ハート 41"/>
              <p:cNvSpPr/>
              <p:nvPr/>
            </p:nvSpPr>
            <p:spPr>
              <a:xfrm>
                <a:off x="5034355" y="2976670"/>
                <a:ext cx="486187" cy="447511"/>
              </a:xfrm>
              <a:prstGeom prst="hear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稲妻 42"/>
              <p:cNvSpPr/>
              <p:nvPr/>
            </p:nvSpPr>
            <p:spPr>
              <a:xfrm rot="1800000">
                <a:off x="5157341" y="3110817"/>
                <a:ext cx="203446" cy="239884"/>
              </a:xfrm>
              <a:prstGeom prst="lightningBol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712363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テキスト ボックス 235"/>
          <p:cNvSpPr txBox="1"/>
          <p:nvPr/>
        </p:nvSpPr>
        <p:spPr>
          <a:xfrm>
            <a:off x="5945" y="503675"/>
            <a:ext cx="9900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en-US" altLang="ja-JP" sz="13800" b="1" spc="50" dirty="0" smtClean="0">
                <a:ln w="11430"/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AED</a:t>
            </a:r>
            <a:endParaRPr kumimoji="1" lang="ja-JP" altLang="en-US" sz="13800" b="1" spc="50" dirty="0">
              <a:ln w="11430"/>
              <a:solidFill>
                <a:schemeClr val="tx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8" name="グループ化 37"/>
          <p:cNvGrpSpPr/>
          <p:nvPr/>
        </p:nvGrpSpPr>
        <p:grpSpPr>
          <a:xfrm>
            <a:off x="2986922" y="2395501"/>
            <a:ext cx="3939658" cy="3939658"/>
            <a:chOff x="4978682" y="2925274"/>
            <a:chExt cx="559937" cy="559937"/>
          </a:xfrm>
        </p:grpSpPr>
        <p:sp>
          <p:nvSpPr>
            <p:cNvPr id="39" name="角丸四角形 38"/>
            <p:cNvSpPr/>
            <p:nvPr/>
          </p:nvSpPr>
          <p:spPr>
            <a:xfrm>
              <a:off x="4978682" y="2925274"/>
              <a:ext cx="559937" cy="559937"/>
            </a:xfrm>
            <a:prstGeom prst="roundRect">
              <a:avLst>
                <a:gd name="adj" fmla="val 11989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角丸四角形 39"/>
            <p:cNvSpPr/>
            <p:nvPr/>
          </p:nvSpPr>
          <p:spPr>
            <a:xfrm>
              <a:off x="4997225" y="2943817"/>
              <a:ext cx="522851" cy="522851"/>
            </a:xfrm>
            <a:prstGeom prst="roundRect">
              <a:avLst>
                <a:gd name="adj" fmla="val 925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1" name="グループ化 40"/>
            <p:cNvGrpSpPr/>
            <p:nvPr/>
          </p:nvGrpSpPr>
          <p:grpSpPr>
            <a:xfrm>
              <a:off x="5015806" y="2971347"/>
              <a:ext cx="486187" cy="474292"/>
              <a:chOff x="5034355" y="2976670"/>
              <a:chExt cx="486187" cy="447511"/>
            </a:xfrm>
          </p:grpSpPr>
          <p:sp>
            <p:nvSpPr>
              <p:cNvPr id="42" name="ハート 41"/>
              <p:cNvSpPr/>
              <p:nvPr/>
            </p:nvSpPr>
            <p:spPr>
              <a:xfrm>
                <a:off x="5034355" y="2976670"/>
                <a:ext cx="486187" cy="447511"/>
              </a:xfrm>
              <a:prstGeom prst="hear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稲妻 42"/>
              <p:cNvSpPr/>
              <p:nvPr/>
            </p:nvSpPr>
            <p:spPr>
              <a:xfrm rot="1800000">
                <a:off x="5157341" y="3110817"/>
                <a:ext cx="203446" cy="239884"/>
              </a:xfrm>
              <a:prstGeom prst="lightningBol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18494417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pop347_AED設置しています</dc:title>
  <dc:subject>pop347_AED設置しています</dc:subject>
  <dc:creator>http://www.digipot.net</dc:creator>
  <cp:lastModifiedBy/>
  <cp:revision>1</cp:revision>
  <dcterms:created xsi:type="dcterms:W3CDTF">2014-07-30T07:14:20Z</dcterms:created>
  <dcterms:modified xsi:type="dcterms:W3CDTF">2014-07-30T07:41:41Z</dcterms:modified>
  <cp:version>1</cp:version>
</cp:coreProperties>
</file>

<file path=docProps/thumbnail.jpeg>
</file>