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29" d="100"/>
          <a:sy n="29" d="100"/>
        </p:scale>
        <p:origin x="-1272" y="-24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台車注意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台車注意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176395" y="3227848"/>
            <a:ext cx="6146028" cy="3154966"/>
            <a:chOff x="4493606" y="1294795"/>
            <a:chExt cx="1685678" cy="865316"/>
          </a:xfrm>
        </p:grpSpPr>
        <p:sp>
          <p:nvSpPr>
            <p:cNvPr id="27" name="星 24 26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54" name="ドーナツ 53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ドーナツ 54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円/楕円 29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52" name="角丸四角形 51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角丸四角形 33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7" name="角丸四角形 36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682970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台車</a:t>
            </a:r>
            <a:endParaRPr lang="en-US" altLang="ja-JP" sz="16000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注意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43312" y="1139178"/>
            <a:ext cx="6146028" cy="3154966"/>
            <a:chOff x="4493606" y="1294795"/>
            <a:chExt cx="1685678" cy="865316"/>
          </a:xfrm>
        </p:grpSpPr>
        <p:sp>
          <p:nvSpPr>
            <p:cNvPr id="29" name="星 24 28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56" name="ドーナツ 55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ドーナツ 56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54" name="角丸四角形 53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52" name="角丸四角形 51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" name="角丸四角形 50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台車注意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接触しないように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251181" y="3335085"/>
            <a:ext cx="6146028" cy="3154966"/>
            <a:chOff x="4493606" y="1294795"/>
            <a:chExt cx="1685678" cy="865316"/>
          </a:xfrm>
        </p:grpSpPr>
        <p:sp>
          <p:nvSpPr>
            <p:cNvPr id="29" name="星 24 28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ドーナツ 43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41" name="角丸四角形 40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角丸四角形 37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台車注意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18141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通行に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</a:t>
            </a:r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251181" y="3335085"/>
            <a:ext cx="6146028" cy="3154966"/>
            <a:chOff x="4493606" y="1294795"/>
            <a:chExt cx="1685678" cy="865316"/>
          </a:xfrm>
        </p:grpSpPr>
        <p:sp>
          <p:nvSpPr>
            <p:cNvPr id="29" name="星 24 28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ドーナツ 43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41" name="角丸四角形 40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角丸四角形 37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66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pop343_台車注意</dc:title>
  <dc:subject>pop343_台車注意</dc:subject>
  <dc:creator>http://www.digipot.net</dc:creator>
  <cp:lastModifiedBy/>
  <cp:revision>1</cp:revision>
  <dcterms:created xsi:type="dcterms:W3CDTF">2014-07-30T05:46:22Z</dcterms:created>
  <dcterms:modified xsi:type="dcterms:W3CDTF">2014-07-30T07:08:30Z</dcterms:modified>
  <cp:version>1</cp:version>
</cp:coreProperties>
</file>