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54" y="-26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台車注意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台車注意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/>
          <p:cNvGrpSpPr/>
          <p:nvPr/>
        </p:nvGrpSpPr>
        <p:grpSpPr>
          <a:xfrm>
            <a:off x="1600375" y="1829391"/>
            <a:ext cx="6629394" cy="3403094"/>
            <a:chOff x="4493606" y="1294795"/>
            <a:chExt cx="1685678" cy="865316"/>
          </a:xfrm>
        </p:grpSpPr>
        <p:sp>
          <p:nvSpPr>
            <p:cNvPr id="27" name="星 24 26"/>
            <p:cNvSpPr/>
            <p:nvPr/>
          </p:nvSpPr>
          <p:spPr>
            <a:xfrm>
              <a:off x="4493606" y="1515454"/>
              <a:ext cx="540278" cy="540278"/>
            </a:xfrm>
            <a:prstGeom prst="star24">
              <a:avLst>
                <a:gd name="adj" fmla="val 4116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4754224" y="1294795"/>
              <a:ext cx="1425060" cy="865316"/>
              <a:chOff x="3790957" y="1090104"/>
              <a:chExt cx="1425060" cy="865316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>
                <a:off x="3790957" y="1172132"/>
                <a:ext cx="951006" cy="734110"/>
                <a:chOff x="3148489" y="351895"/>
                <a:chExt cx="1594361" cy="1230736"/>
              </a:xfrm>
              <a:solidFill>
                <a:srgbClr val="002060"/>
              </a:solidFill>
            </p:grpSpPr>
            <p:sp>
              <p:nvSpPr>
                <p:cNvPr id="41" name="ドーナツ 40"/>
                <p:cNvSpPr/>
                <p:nvPr/>
              </p:nvSpPr>
              <p:spPr>
                <a:xfrm>
                  <a:off x="41833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ドーナツ 41"/>
                <p:cNvSpPr/>
                <p:nvPr/>
              </p:nvSpPr>
              <p:spPr>
                <a:xfrm>
                  <a:off x="32308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角丸四角形 42"/>
                <p:cNvSpPr/>
                <p:nvPr/>
              </p:nvSpPr>
              <p:spPr>
                <a:xfrm>
                  <a:off x="3215493" y="1325869"/>
                  <a:ext cx="1171557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>
                  <a:off x="3148489" y="1359635"/>
                  <a:ext cx="129848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>
                <a:xfrm>
                  <a:off x="3322669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3808444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3322669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3808444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3322669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3808444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 rot="17100000">
                  <a:off x="4155201" y="1060750"/>
                  <a:ext cx="669524" cy="7664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>
                  <a:off x="4525559" y="774908"/>
                  <a:ext cx="217291" cy="4571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" name="円/楕円 29"/>
              <p:cNvSpPr/>
              <p:nvPr/>
            </p:nvSpPr>
            <p:spPr>
              <a:xfrm>
                <a:off x="4861689" y="1090104"/>
                <a:ext cx="223630" cy="223629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 rot="21170127">
                <a:off x="4902999" y="1292660"/>
                <a:ext cx="223630" cy="42241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 rot="18731218">
                <a:off x="4749017" y="1373718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 rot="2665712">
                <a:off x="4860594" y="1595920"/>
                <a:ext cx="134961" cy="354616"/>
                <a:chOff x="4852127" y="1597194"/>
                <a:chExt cx="134961" cy="354616"/>
              </a:xfrm>
            </p:grpSpPr>
            <p:sp>
              <p:nvSpPr>
                <p:cNvPr id="39" name="角丸四角形 38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角丸四角形 33"/>
              <p:cNvSpPr/>
              <p:nvPr/>
            </p:nvSpPr>
            <p:spPr>
              <a:xfrm rot="13111743">
                <a:off x="4843441" y="1366353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20445087">
                <a:off x="5081056" y="1600804"/>
                <a:ext cx="134961" cy="354616"/>
                <a:chOff x="4852127" y="1597194"/>
                <a:chExt cx="134961" cy="354616"/>
              </a:xfrm>
            </p:grpSpPr>
            <p:sp>
              <p:nvSpPr>
                <p:cNvPr id="37" name="角丸四角形 36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角丸四角形 35"/>
              <p:cNvSpPr/>
              <p:nvPr/>
            </p:nvSpPr>
            <p:spPr>
              <a:xfrm rot="20802805">
                <a:off x="4812748" y="1190673"/>
                <a:ext cx="162910" cy="1880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169404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台車注意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1920584" y="931282"/>
            <a:ext cx="5988976" cy="3074346"/>
            <a:chOff x="4493606" y="1294795"/>
            <a:chExt cx="1685678" cy="865316"/>
          </a:xfrm>
        </p:grpSpPr>
        <p:sp>
          <p:nvSpPr>
            <p:cNvPr id="28" name="星 24 27"/>
            <p:cNvSpPr/>
            <p:nvPr/>
          </p:nvSpPr>
          <p:spPr>
            <a:xfrm>
              <a:off x="4493606" y="1515454"/>
              <a:ext cx="540278" cy="540278"/>
            </a:xfrm>
            <a:prstGeom prst="star24">
              <a:avLst>
                <a:gd name="adj" fmla="val 4116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4754224" y="1294795"/>
              <a:ext cx="1425060" cy="865316"/>
              <a:chOff x="3790957" y="1090104"/>
              <a:chExt cx="1425060" cy="865316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>
                <a:off x="3790957" y="1172132"/>
                <a:ext cx="951006" cy="734110"/>
                <a:chOff x="3148489" y="351895"/>
                <a:chExt cx="1594361" cy="1230736"/>
              </a:xfrm>
              <a:solidFill>
                <a:srgbClr val="002060"/>
              </a:solidFill>
            </p:grpSpPr>
            <p:sp>
              <p:nvSpPr>
                <p:cNvPr id="55" name="ドーナツ 54"/>
                <p:cNvSpPr/>
                <p:nvPr/>
              </p:nvSpPr>
              <p:spPr>
                <a:xfrm>
                  <a:off x="41833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ドーナツ 55"/>
                <p:cNvSpPr/>
                <p:nvPr/>
              </p:nvSpPr>
              <p:spPr>
                <a:xfrm>
                  <a:off x="32308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>
                  <a:off x="3215493" y="1325869"/>
                  <a:ext cx="1171557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>
                  <a:off x="3148489" y="1359635"/>
                  <a:ext cx="129848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>
                <a:xfrm>
                  <a:off x="3322669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>
                <a:xfrm>
                  <a:off x="3808444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>
                <a:xfrm>
                  <a:off x="3322669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3808444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3322669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3808444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>
                <a:xfrm rot="17100000">
                  <a:off x="4155201" y="1060750"/>
                  <a:ext cx="669524" cy="7664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>
                <a:xfrm>
                  <a:off x="4525559" y="774908"/>
                  <a:ext cx="217291" cy="4571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円/楕円 30"/>
              <p:cNvSpPr/>
              <p:nvPr/>
            </p:nvSpPr>
            <p:spPr>
              <a:xfrm>
                <a:off x="4861689" y="1090104"/>
                <a:ext cx="223630" cy="223629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 rot="21170127">
                <a:off x="4902999" y="1292660"/>
                <a:ext cx="223630" cy="42241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18731218">
                <a:off x="4749017" y="1373718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 rot="2665712">
                <a:off x="4860594" y="1595920"/>
                <a:ext cx="134961" cy="354616"/>
                <a:chOff x="4852127" y="1597194"/>
                <a:chExt cx="134961" cy="354616"/>
              </a:xfrm>
            </p:grpSpPr>
            <p:sp>
              <p:nvSpPr>
                <p:cNvPr id="53" name="角丸四角形 52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角丸四角形 34"/>
              <p:cNvSpPr/>
              <p:nvPr/>
            </p:nvSpPr>
            <p:spPr>
              <a:xfrm rot="13111743">
                <a:off x="4843441" y="1366353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 rot="20445087">
                <a:off x="5081056" y="1600804"/>
                <a:ext cx="134961" cy="354616"/>
                <a:chOff x="4852127" y="1597194"/>
                <a:chExt cx="134961" cy="354616"/>
              </a:xfrm>
            </p:grpSpPr>
            <p:sp>
              <p:nvSpPr>
                <p:cNvPr id="51" name="角丸四角形 50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角丸四角形 51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角丸四角形 36"/>
              <p:cNvSpPr/>
              <p:nvPr/>
            </p:nvSpPr>
            <p:spPr>
              <a:xfrm rot="20802805">
                <a:off x="4812748" y="1190673"/>
                <a:ext cx="162910" cy="1880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667384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接触しないようご注意ください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台車注意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920584" y="1658217"/>
            <a:ext cx="5988976" cy="3074346"/>
            <a:chOff x="4493606" y="1294795"/>
            <a:chExt cx="1685678" cy="865316"/>
          </a:xfrm>
        </p:grpSpPr>
        <p:sp>
          <p:nvSpPr>
            <p:cNvPr id="29" name="星 24 28"/>
            <p:cNvSpPr/>
            <p:nvPr/>
          </p:nvSpPr>
          <p:spPr>
            <a:xfrm>
              <a:off x="4493606" y="1515454"/>
              <a:ext cx="540278" cy="540278"/>
            </a:xfrm>
            <a:prstGeom prst="star24">
              <a:avLst>
                <a:gd name="adj" fmla="val 4116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754224" y="1294795"/>
              <a:ext cx="1425060" cy="865316"/>
              <a:chOff x="3790957" y="1090104"/>
              <a:chExt cx="1425060" cy="865316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3790957" y="1172132"/>
                <a:ext cx="951006" cy="734110"/>
                <a:chOff x="3148489" y="351895"/>
                <a:chExt cx="1594361" cy="1230736"/>
              </a:xfrm>
              <a:solidFill>
                <a:srgbClr val="002060"/>
              </a:solidFill>
            </p:grpSpPr>
            <p:sp>
              <p:nvSpPr>
                <p:cNvPr id="43" name="ドーナツ 42"/>
                <p:cNvSpPr/>
                <p:nvPr/>
              </p:nvSpPr>
              <p:spPr>
                <a:xfrm>
                  <a:off x="41833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ドーナツ 58"/>
                <p:cNvSpPr/>
                <p:nvPr/>
              </p:nvSpPr>
              <p:spPr>
                <a:xfrm>
                  <a:off x="32308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>
                  <a:off x="3215493" y="1325869"/>
                  <a:ext cx="1171557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>
                  <a:off x="3148489" y="1359635"/>
                  <a:ext cx="129848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3322669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3808444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3322669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3808444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3322669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3808444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 rot="17100000">
                  <a:off x="4155201" y="1060750"/>
                  <a:ext cx="669524" cy="7664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>
                  <a:off x="4525559" y="774908"/>
                  <a:ext cx="217291" cy="4571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円/楕円 31"/>
              <p:cNvSpPr/>
              <p:nvPr/>
            </p:nvSpPr>
            <p:spPr>
              <a:xfrm>
                <a:off x="4861689" y="1090104"/>
                <a:ext cx="223630" cy="223629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1170127">
                <a:off x="4902999" y="1292660"/>
                <a:ext cx="223630" cy="42241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18731218">
                <a:off x="4749017" y="1373718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2665712">
                <a:off x="4860594" y="1595920"/>
                <a:ext cx="134961" cy="354616"/>
                <a:chOff x="4852127" y="1597194"/>
                <a:chExt cx="134961" cy="354616"/>
              </a:xfrm>
            </p:grpSpPr>
            <p:sp>
              <p:nvSpPr>
                <p:cNvPr id="41" name="角丸四角形 40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角丸四角形 35"/>
              <p:cNvSpPr/>
              <p:nvPr/>
            </p:nvSpPr>
            <p:spPr>
              <a:xfrm rot="13111743">
                <a:off x="4843441" y="1366353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20445087">
                <a:off x="5081056" y="1600804"/>
                <a:ext cx="134961" cy="354616"/>
                <a:chOff x="4852127" y="1597194"/>
                <a:chExt cx="134961" cy="354616"/>
              </a:xfrm>
            </p:grpSpPr>
            <p:sp>
              <p:nvSpPr>
                <p:cNvPr id="39" name="角丸四角形 38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角丸四角形 37"/>
              <p:cNvSpPr/>
              <p:nvPr/>
            </p:nvSpPr>
            <p:spPr>
              <a:xfrm rot="20802805">
                <a:off x="4812748" y="1190673"/>
                <a:ext cx="162910" cy="1880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通行にご注意ください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台車注意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920584" y="1658217"/>
            <a:ext cx="5988976" cy="3074346"/>
            <a:chOff x="4493606" y="1294795"/>
            <a:chExt cx="1685678" cy="865316"/>
          </a:xfrm>
        </p:grpSpPr>
        <p:sp>
          <p:nvSpPr>
            <p:cNvPr id="29" name="星 24 28"/>
            <p:cNvSpPr/>
            <p:nvPr/>
          </p:nvSpPr>
          <p:spPr>
            <a:xfrm>
              <a:off x="4493606" y="1515454"/>
              <a:ext cx="540278" cy="540278"/>
            </a:xfrm>
            <a:prstGeom prst="star24">
              <a:avLst>
                <a:gd name="adj" fmla="val 41161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754224" y="1294795"/>
              <a:ext cx="1425060" cy="865316"/>
              <a:chOff x="3790957" y="1090104"/>
              <a:chExt cx="1425060" cy="865316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3790957" y="1172132"/>
                <a:ext cx="951006" cy="734110"/>
                <a:chOff x="3148489" y="351895"/>
                <a:chExt cx="1594361" cy="1230736"/>
              </a:xfrm>
              <a:solidFill>
                <a:srgbClr val="002060"/>
              </a:solidFill>
            </p:grpSpPr>
            <p:sp>
              <p:nvSpPr>
                <p:cNvPr id="43" name="ドーナツ 42"/>
                <p:cNvSpPr/>
                <p:nvPr/>
              </p:nvSpPr>
              <p:spPr>
                <a:xfrm>
                  <a:off x="41833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ドーナツ 58"/>
                <p:cNvSpPr/>
                <p:nvPr/>
              </p:nvSpPr>
              <p:spPr>
                <a:xfrm>
                  <a:off x="3230810" y="1398913"/>
                  <a:ext cx="183718" cy="183718"/>
                </a:xfrm>
                <a:prstGeom prst="donut">
                  <a:avLst>
                    <a:gd name="adj" fmla="val 3258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>
                  <a:off x="3215493" y="1325869"/>
                  <a:ext cx="1171557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>
                <a:xfrm>
                  <a:off x="3148489" y="1359635"/>
                  <a:ext cx="129848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3322669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>
                <a:xfrm>
                  <a:off x="3808444" y="9995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3322669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>
                <a:xfrm>
                  <a:off x="3808444" y="675745"/>
                  <a:ext cx="450791" cy="32627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>
                <a:xfrm>
                  <a:off x="3322669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>
                <a:xfrm>
                  <a:off x="3808444" y="351895"/>
                  <a:ext cx="450791" cy="326274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 rot="17100000">
                  <a:off x="4155201" y="1060750"/>
                  <a:ext cx="669524" cy="7664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>
                  <a:off x="4525559" y="774908"/>
                  <a:ext cx="217291" cy="45718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" name="円/楕円 31"/>
              <p:cNvSpPr/>
              <p:nvPr/>
            </p:nvSpPr>
            <p:spPr>
              <a:xfrm>
                <a:off x="4861689" y="1090104"/>
                <a:ext cx="223630" cy="223629"/>
              </a:xfrm>
              <a:prstGeom prst="ellipse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 rot="21170127">
                <a:off x="4902999" y="1292660"/>
                <a:ext cx="223630" cy="42241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 rot="18731218">
                <a:off x="4749017" y="1373718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 rot="2665712">
                <a:off x="4860594" y="1595920"/>
                <a:ext cx="134961" cy="354616"/>
                <a:chOff x="4852127" y="1597194"/>
                <a:chExt cx="134961" cy="354616"/>
              </a:xfrm>
            </p:grpSpPr>
            <p:sp>
              <p:nvSpPr>
                <p:cNvPr id="41" name="角丸四角形 40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角丸四角形 35"/>
              <p:cNvSpPr/>
              <p:nvPr/>
            </p:nvSpPr>
            <p:spPr>
              <a:xfrm rot="13111743">
                <a:off x="4843441" y="1366353"/>
                <a:ext cx="62949" cy="197995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20445087">
                <a:off x="5081056" y="1600804"/>
                <a:ext cx="134961" cy="354616"/>
                <a:chOff x="4852127" y="1597194"/>
                <a:chExt cx="134961" cy="354616"/>
              </a:xfrm>
            </p:grpSpPr>
            <p:sp>
              <p:nvSpPr>
                <p:cNvPr id="39" name="角丸四角形 38"/>
                <p:cNvSpPr/>
                <p:nvPr/>
              </p:nvSpPr>
              <p:spPr>
                <a:xfrm rot="21237801">
                  <a:off x="4852127" y="1597194"/>
                  <a:ext cx="90226" cy="22663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 rot="19651506">
                  <a:off x="4896862" y="1725170"/>
                  <a:ext cx="90226" cy="2266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角丸四角形 37"/>
              <p:cNvSpPr/>
              <p:nvPr/>
            </p:nvSpPr>
            <p:spPr>
              <a:xfrm rot="20802805">
                <a:off x="4812748" y="1190673"/>
                <a:ext cx="162910" cy="18809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546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pop343_台車注意</dc:title>
  <dc:subject>pop343_台車注意</dc:subject>
  <dc:creator>http://www.digipot.net</dc:creator>
  <cp:lastModifiedBy/>
  <cp:revision>1</cp:revision>
  <dcterms:created xsi:type="dcterms:W3CDTF">2014-07-30T05:46:34Z</dcterms:created>
  <dcterms:modified xsi:type="dcterms:W3CDTF">2014-07-30T07:08:29Z</dcterms:modified>
  <cp:version>1</cp:version>
</cp:coreProperties>
</file>