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1" r:id="rId3"/>
    <p:sldId id="278" r:id="rId4"/>
    <p:sldId id="273" r:id="rId5"/>
    <p:sldId id="274" r:id="rId6"/>
    <p:sldId id="282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979" y="-413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988840" y="182470"/>
            <a:ext cx="2416046" cy="9652751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4500" dirty="0" smtClean="0"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通れません</a:t>
            </a:r>
            <a:endParaRPr lang="ja-JP" altLang="en-US" sz="14500" dirty="0">
              <a:effectLst>
                <a:outerShdw blurRad="12700" dist="63500" dir="19200000" algn="tl" rotWithShape="0">
                  <a:prstClr val="black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988840" y="182470"/>
            <a:ext cx="2416046" cy="9652751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4500" dirty="0"/>
              <a:t>通れません</a:t>
            </a:r>
            <a:endParaRPr lang="ja-JP" altLang="en-US" sz="14500" dirty="0"/>
          </a:p>
        </p:txBody>
      </p:sp>
    </p:spTree>
    <p:extLst>
      <p:ext uri="{BB962C8B-B14F-4D97-AF65-F5344CB8AC3E}">
        <p14:creationId xmlns:p14="http://schemas.microsoft.com/office/powerpoint/2010/main" val="37760983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グループ化 27"/>
          <p:cNvGrpSpPr/>
          <p:nvPr/>
        </p:nvGrpSpPr>
        <p:grpSpPr>
          <a:xfrm>
            <a:off x="751482" y="2252700"/>
            <a:ext cx="5422823" cy="5422823"/>
            <a:chOff x="5242177" y="5523468"/>
            <a:chExt cx="1015748" cy="1015748"/>
          </a:xfrm>
        </p:grpSpPr>
        <p:grpSp>
          <p:nvGrpSpPr>
            <p:cNvPr id="29" name="グループ化 28"/>
            <p:cNvGrpSpPr/>
            <p:nvPr/>
          </p:nvGrpSpPr>
          <p:grpSpPr>
            <a:xfrm>
              <a:off x="5242177" y="5523468"/>
              <a:ext cx="1015748" cy="1015748"/>
              <a:chOff x="5648723" y="3140968"/>
              <a:chExt cx="720080" cy="720080"/>
            </a:xfrm>
          </p:grpSpPr>
          <p:sp>
            <p:nvSpPr>
              <p:cNvPr id="94" name="ドーナツ 93"/>
              <p:cNvSpPr/>
              <p:nvPr/>
            </p:nvSpPr>
            <p:spPr>
              <a:xfrm>
                <a:off x="5648723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5" name="ドーナツ 94"/>
              <p:cNvSpPr/>
              <p:nvPr/>
            </p:nvSpPr>
            <p:spPr>
              <a:xfrm>
                <a:off x="5679580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6" name="正方形/長方形 95"/>
              <p:cNvSpPr/>
              <p:nvPr/>
            </p:nvSpPr>
            <p:spPr>
              <a:xfrm rot="2700000">
                <a:off x="5720731" y="3465004"/>
                <a:ext cx="576064" cy="72008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" name="正方形/長方形 96"/>
              <p:cNvSpPr/>
              <p:nvPr/>
            </p:nvSpPr>
            <p:spPr>
              <a:xfrm rot="8100000">
                <a:off x="5720731" y="3465004"/>
                <a:ext cx="576064" cy="72008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0" name="グループ化 29"/>
            <p:cNvGrpSpPr/>
            <p:nvPr/>
          </p:nvGrpSpPr>
          <p:grpSpPr>
            <a:xfrm>
              <a:off x="5413304" y="5717728"/>
              <a:ext cx="676346" cy="551756"/>
              <a:chOff x="5311684" y="5634827"/>
              <a:chExt cx="879586" cy="717558"/>
            </a:xfrm>
          </p:grpSpPr>
          <p:grpSp>
            <p:nvGrpSpPr>
              <p:cNvPr id="31" name="グループ化 30"/>
              <p:cNvGrpSpPr/>
              <p:nvPr/>
            </p:nvGrpSpPr>
            <p:grpSpPr>
              <a:xfrm>
                <a:off x="5506831" y="5634827"/>
                <a:ext cx="489292" cy="717558"/>
                <a:chOff x="5579269" y="5684873"/>
                <a:chExt cx="669875" cy="982387"/>
              </a:xfrm>
            </p:grpSpPr>
            <p:sp>
              <p:nvSpPr>
                <p:cNvPr id="87" name="片側の 2 つの角を丸めた四角形 86"/>
                <p:cNvSpPr/>
                <p:nvPr/>
              </p:nvSpPr>
              <p:spPr>
                <a:xfrm>
                  <a:off x="5634206" y="6321776"/>
                  <a:ext cx="546188" cy="345484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8" name="円/楕円 87"/>
                <p:cNvSpPr/>
                <p:nvPr/>
              </p:nvSpPr>
              <p:spPr>
                <a:xfrm>
                  <a:off x="5625816" y="5761851"/>
                  <a:ext cx="574960" cy="614980"/>
                </a:xfrm>
                <a:prstGeom prst="ellipse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9" name="角丸四角形 88"/>
                <p:cNvSpPr/>
                <p:nvPr/>
              </p:nvSpPr>
              <p:spPr>
                <a:xfrm>
                  <a:off x="5745088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" name="角丸四角形 89"/>
                <p:cNvSpPr/>
                <p:nvPr/>
              </p:nvSpPr>
              <p:spPr>
                <a:xfrm>
                  <a:off x="5997501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" name="パイ 90"/>
                <p:cNvSpPr/>
                <p:nvPr/>
              </p:nvSpPr>
              <p:spPr>
                <a:xfrm>
                  <a:off x="5601072" y="5684873"/>
                  <a:ext cx="624447" cy="624447"/>
                </a:xfrm>
                <a:prstGeom prst="pie">
                  <a:avLst>
                    <a:gd name="adj1" fmla="val 10799997"/>
                    <a:gd name="adj2" fmla="val 21573328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92" name="角丸四角形 91"/>
                <p:cNvSpPr/>
                <p:nvPr/>
              </p:nvSpPr>
              <p:spPr>
                <a:xfrm>
                  <a:off x="5579269" y="5975303"/>
                  <a:ext cx="669875" cy="459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" name="片側の 2 つの角を丸めた四角形 92"/>
                <p:cNvSpPr/>
                <p:nvPr/>
              </p:nvSpPr>
              <p:spPr>
                <a:xfrm>
                  <a:off x="5817096" y="6165304"/>
                  <a:ext cx="180405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2" name="グループ化 31"/>
              <p:cNvGrpSpPr/>
              <p:nvPr/>
            </p:nvGrpSpPr>
            <p:grpSpPr>
              <a:xfrm>
                <a:off x="5311684" y="5948363"/>
                <a:ext cx="879586" cy="402388"/>
                <a:chOff x="4373904" y="5664200"/>
                <a:chExt cx="680041" cy="311102"/>
              </a:xfrm>
            </p:grpSpPr>
            <p:grpSp>
              <p:nvGrpSpPr>
                <p:cNvPr id="33" name="グループ化 32"/>
                <p:cNvGrpSpPr/>
                <p:nvPr/>
              </p:nvGrpSpPr>
              <p:grpSpPr>
                <a:xfrm flipH="1">
                  <a:off x="4373904" y="5664200"/>
                  <a:ext cx="209300" cy="311102"/>
                  <a:chOff x="5245919" y="3429000"/>
                  <a:chExt cx="387561" cy="640435"/>
                </a:xfrm>
                <a:solidFill>
                  <a:schemeClr val="bg1"/>
                </a:solidFill>
              </p:grpSpPr>
              <p:sp>
                <p:nvSpPr>
                  <p:cNvPr id="66" name="角丸四角形 65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2" name="角丸四角形 81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3" name="角丸四角形 82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" name="角丸四角形 83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5" name="片側の 2 つの角を丸めた四角形 84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6" name="角丸四角形 85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4" name="グループ化 33"/>
                <p:cNvGrpSpPr/>
                <p:nvPr/>
              </p:nvGrpSpPr>
              <p:grpSpPr>
                <a:xfrm>
                  <a:off x="4844645" y="5664200"/>
                  <a:ext cx="209300" cy="311102"/>
                  <a:chOff x="5245919" y="3429000"/>
                  <a:chExt cx="387561" cy="640435"/>
                </a:xfrm>
                <a:solidFill>
                  <a:schemeClr val="bg1"/>
                </a:solidFill>
              </p:grpSpPr>
              <p:sp>
                <p:nvSpPr>
                  <p:cNvPr id="60" name="角丸四角形 59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1" name="角丸四角形 60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2" name="角丸四角形 61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3" name="角丸四角形 62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4" name="片側の 2 つの角を丸めた四角形 63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5" name="角丸四角形 64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5" name="グループ化 34"/>
                <p:cNvGrpSpPr/>
                <p:nvPr/>
              </p:nvGrpSpPr>
              <p:grpSpPr>
                <a:xfrm flipH="1">
                  <a:off x="4373904" y="5664200"/>
                  <a:ext cx="209300" cy="311102"/>
                  <a:chOff x="5245919" y="3429000"/>
                  <a:chExt cx="387561" cy="640435"/>
                </a:xfrm>
              </p:grpSpPr>
              <p:sp>
                <p:nvSpPr>
                  <p:cNvPr id="54" name="角丸四角形 53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" name="角丸四角形 54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6" name="角丸四角形 55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" name="角丸四角形 56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" name="片側の 2 つの角を丸めた四角形 57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9" name="角丸四角形 58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6" name="グループ化 35"/>
                <p:cNvGrpSpPr/>
                <p:nvPr/>
              </p:nvGrpSpPr>
              <p:grpSpPr>
                <a:xfrm>
                  <a:off x="4844645" y="5664200"/>
                  <a:ext cx="209300" cy="311102"/>
                  <a:chOff x="5245919" y="3429000"/>
                  <a:chExt cx="387561" cy="640435"/>
                </a:xfrm>
              </p:grpSpPr>
              <p:sp>
                <p:nvSpPr>
                  <p:cNvPr id="37" name="角丸四角形 36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" name="角丸四角形 37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9" name="角丸四角形 38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" name="角丸四角形 39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" name="片側の 2 つの角を丸めた四角形 40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" name="角丸四角形 52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テキスト ボックス 94"/>
          <p:cNvSpPr txBox="1"/>
          <p:nvPr/>
        </p:nvSpPr>
        <p:spPr>
          <a:xfrm>
            <a:off x="320017" y="5718085"/>
            <a:ext cx="6214328" cy="393954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500" dirty="0" smtClean="0"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通れません</a:t>
            </a:r>
            <a:endParaRPr lang="ja-JP" altLang="en-US" sz="12500" dirty="0">
              <a:solidFill>
                <a:srgbClr val="FFFF00"/>
              </a:solidFill>
              <a:effectLst>
                <a:outerShdw blurRad="12700" dist="63500" dir="19200000" algn="tl" rotWithShape="0">
                  <a:prstClr val="black"/>
                </a:outerShdw>
              </a:effectLst>
            </a:endParaRPr>
          </a:p>
        </p:txBody>
      </p:sp>
      <p:grpSp>
        <p:nvGrpSpPr>
          <p:cNvPr id="30" name="グループ化 29"/>
          <p:cNvGrpSpPr/>
          <p:nvPr/>
        </p:nvGrpSpPr>
        <p:grpSpPr>
          <a:xfrm>
            <a:off x="1121025" y="781102"/>
            <a:ext cx="4683738" cy="4683736"/>
            <a:chOff x="5242177" y="5523468"/>
            <a:chExt cx="1015748" cy="1015748"/>
          </a:xfrm>
        </p:grpSpPr>
        <p:grpSp>
          <p:nvGrpSpPr>
            <p:cNvPr id="31" name="グループ化 30"/>
            <p:cNvGrpSpPr/>
            <p:nvPr/>
          </p:nvGrpSpPr>
          <p:grpSpPr>
            <a:xfrm>
              <a:off x="5242177" y="5523468"/>
              <a:ext cx="1015748" cy="1015748"/>
              <a:chOff x="5648723" y="3140968"/>
              <a:chExt cx="720080" cy="720080"/>
            </a:xfrm>
          </p:grpSpPr>
          <p:sp>
            <p:nvSpPr>
              <p:cNvPr id="86" name="ドーナツ 85"/>
              <p:cNvSpPr/>
              <p:nvPr/>
            </p:nvSpPr>
            <p:spPr>
              <a:xfrm>
                <a:off x="5648723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7" name="ドーナツ 86"/>
              <p:cNvSpPr/>
              <p:nvPr/>
            </p:nvSpPr>
            <p:spPr>
              <a:xfrm>
                <a:off x="5679580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8" name="正方形/長方形 87"/>
              <p:cNvSpPr/>
              <p:nvPr/>
            </p:nvSpPr>
            <p:spPr>
              <a:xfrm rot="2700000">
                <a:off x="5720731" y="3465004"/>
                <a:ext cx="576064" cy="72008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正方形/長方形 88"/>
              <p:cNvSpPr/>
              <p:nvPr/>
            </p:nvSpPr>
            <p:spPr>
              <a:xfrm rot="8100000">
                <a:off x="5720731" y="3465004"/>
                <a:ext cx="576064" cy="72008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" name="グループ化 31"/>
            <p:cNvGrpSpPr/>
            <p:nvPr/>
          </p:nvGrpSpPr>
          <p:grpSpPr>
            <a:xfrm>
              <a:off x="5413304" y="5717728"/>
              <a:ext cx="676346" cy="551756"/>
              <a:chOff x="5311684" y="5634827"/>
              <a:chExt cx="879586" cy="717558"/>
            </a:xfrm>
          </p:grpSpPr>
          <p:grpSp>
            <p:nvGrpSpPr>
              <p:cNvPr id="33" name="グループ化 32"/>
              <p:cNvGrpSpPr/>
              <p:nvPr/>
            </p:nvGrpSpPr>
            <p:grpSpPr>
              <a:xfrm>
                <a:off x="5506831" y="5634827"/>
                <a:ext cx="489292" cy="717558"/>
                <a:chOff x="5579269" y="5684873"/>
                <a:chExt cx="669875" cy="982387"/>
              </a:xfrm>
            </p:grpSpPr>
            <p:sp>
              <p:nvSpPr>
                <p:cNvPr id="79" name="片側の 2 つの角を丸めた四角形 78"/>
                <p:cNvSpPr/>
                <p:nvPr/>
              </p:nvSpPr>
              <p:spPr>
                <a:xfrm>
                  <a:off x="5634206" y="6321776"/>
                  <a:ext cx="546188" cy="345484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0" name="円/楕円 79"/>
                <p:cNvSpPr/>
                <p:nvPr/>
              </p:nvSpPr>
              <p:spPr>
                <a:xfrm>
                  <a:off x="5625816" y="5761851"/>
                  <a:ext cx="574960" cy="614980"/>
                </a:xfrm>
                <a:prstGeom prst="ellipse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1" name="角丸四角形 80"/>
                <p:cNvSpPr/>
                <p:nvPr/>
              </p:nvSpPr>
              <p:spPr>
                <a:xfrm>
                  <a:off x="5745088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" name="角丸四角形 81"/>
                <p:cNvSpPr/>
                <p:nvPr/>
              </p:nvSpPr>
              <p:spPr>
                <a:xfrm>
                  <a:off x="5997501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" name="パイ 82"/>
                <p:cNvSpPr/>
                <p:nvPr/>
              </p:nvSpPr>
              <p:spPr>
                <a:xfrm>
                  <a:off x="5601072" y="5684873"/>
                  <a:ext cx="624447" cy="624447"/>
                </a:xfrm>
                <a:prstGeom prst="pie">
                  <a:avLst>
                    <a:gd name="adj1" fmla="val 10799997"/>
                    <a:gd name="adj2" fmla="val 21573328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4" name="角丸四角形 83"/>
                <p:cNvSpPr/>
                <p:nvPr/>
              </p:nvSpPr>
              <p:spPr>
                <a:xfrm>
                  <a:off x="5579269" y="5975303"/>
                  <a:ext cx="669875" cy="459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" name="片側の 2 つの角を丸めた四角形 84"/>
                <p:cNvSpPr/>
                <p:nvPr/>
              </p:nvSpPr>
              <p:spPr>
                <a:xfrm>
                  <a:off x="5817096" y="6165304"/>
                  <a:ext cx="180405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4" name="グループ化 33"/>
              <p:cNvGrpSpPr/>
              <p:nvPr/>
            </p:nvGrpSpPr>
            <p:grpSpPr>
              <a:xfrm>
                <a:off x="5311684" y="5948363"/>
                <a:ext cx="879586" cy="402388"/>
                <a:chOff x="4373904" y="5664200"/>
                <a:chExt cx="680041" cy="311102"/>
              </a:xfrm>
            </p:grpSpPr>
            <p:grpSp>
              <p:nvGrpSpPr>
                <p:cNvPr id="35" name="グループ化 34"/>
                <p:cNvGrpSpPr/>
                <p:nvPr/>
              </p:nvGrpSpPr>
              <p:grpSpPr>
                <a:xfrm flipH="1">
                  <a:off x="4373904" y="5664200"/>
                  <a:ext cx="209300" cy="311102"/>
                  <a:chOff x="5245919" y="3429000"/>
                  <a:chExt cx="387561" cy="640435"/>
                </a:xfrm>
                <a:solidFill>
                  <a:schemeClr val="bg1"/>
                </a:solidFill>
              </p:grpSpPr>
              <p:sp>
                <p:nvSpPr>
                  <p:cNvPr id="73" name="角丸四角形 72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4" name="角丸四角形 73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5" name="角丸四角形 74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6" name="角丸四角形 75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7" name="片側の 2 つの角を丸めた四角形 76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8" name="角丸四角形 77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6" name="グループ化 35"/>
                <p:cNvGrpSpPr/>
                <p:nvPr/>
              </p:nvGrpSpPr>
              <p:grpSpPr>
                <a:xfrm>
                  <a:off x="4844645" y="5664200"/>
                  <a:ext cx="209300" cy="311102"/>
                  <a:chOff x="5245919" y="3429000"/>
                  <a:chExt cx="387561" cy="640435"/>
                </a:xfrm>
                <a:solidFill>
                  <a:schemeClr val="bg1"/>
                </a:solidFill>
              </p:grpSpPr>
              <p:sp>
                <p:nvSpPr>
                  <p:cNvPr id="67" name="角丸四角形 66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8" name="角丸四角形 67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9" name="角丸四角形 68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0" name="角丸四角形 69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1" name="片側の 2 つの角を丸めた四角形 70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2" name="角丸四角形 71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7" name="グループ化 36"/>
                <p:cNvGrpSpPr/>
                <p:nvPr/>
              </p:nvGrpSpPr>
              <p:grpSpPr>
                <a:xfrm flipH="1">
                  <a:off x="4373904" y="5664200"/>
                  <a:ext cx="209300" cy="311102"/>
                  <a:chOff x="5245919" y="3429000"/>
                  <a:chExt cx="387561" cy="640435"/>
                </a:xfrm>
              </p:grpSpPr>
              <p:sp>
                <p:nvSpPr>
                  <p:cNvPr id="61" name="角丸四角形 60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2" name="角丸四角形 61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3" name="角丸四角形 62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4" name="角丸四角形 63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5" name="片側の 2 つの角を丸めた四角形 64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6" name="角丸四角形 65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51" name="グループ化 50"/>
                <p:cNvGrpSpPr/>
                <p:nvPr/>
              </p:nvGrpSpPr>
              <p:grpSpPr>
                <a:xfrm>
                  <a:off x="4844645" y="5664200"/>
                  <a:ext cx="209300" cy="311102"/>
                  <a:chOff x="5245919" y="3429000"/>
                  <a:chExt cx="387561" cy="640435"/>
                </a:xfrm>
              </p:grpSpPr>
              <p:sp>
                <p:nvSpPr>
                  <p:cNvPr id="52" name="角丸四角形 51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" name="角丸四角形 52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" name="角丸四角形 53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" name="角丸四角形 57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9" name="片側の 2 つの角を丸めた四角形 58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0" name="角丸四角形 59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テキスト ボックス 49"/>
          <p:cNvSpPr txBox="1"/>
          <p:nvPr/>
        </p:nvSpPr>
        <p:spPr>
          <a:xfrm>
            <a:off x="143635" y="7878325"/>
            <a:ext cx="6585522" cy="156966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dist">
              <a:defRPr sz="150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9600" dirty="0" smtClean="0"/>
              <a:t>通れません</a:t>
            </a:r>
            <a:endParaRPr lang="ja-JP" altLang="en-US" sz="9600" dirty="0"/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143636" y="502361"/>
            <a:ext cx="6585522" cy="2308324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72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この先</a:t>
            </a:r>
            <a:endParaRPr kumimoji="1" lang="en-US" altLang="ja-JP" sz="72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72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行止まりです</a:t>
            </a:r>
            <a:endParaRPr kumimoji="1" lang="ja-JP" altLang="en-US" sz="72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0" name="グループ化 29"/>
          <p:cNvGrpSpPr/>
          <p:nvPr/>
        </p:nvGrpSpPr>
        <p:grpSpPr>
          <a:xfrm>
            <a:off x="1121025" y="2810685"/>
            <a:ext cx="4683738" cy="4683736"/>
            <a:chOff x="5242177" y="5523468"/>
            <a:chExt cx="1015748" cy="1015748"/>
          </a:xfrm>
        </p:grpSpPr>
        <p:grpSp>
          <p:nvGrpSpPr>
            <p:cNvPr id="31" name="グループ化 30"/>
            <p:cNvGrpSpPr/>
            <p:nvPr/>
          </p:nvGrpSpPr>
          <p:grpSpPr>
            <a:xfrm>
              <a:off x="5242177" y="5523468"/>
              <a:ext cx="1015748" cy="1015748"/>
              <a:chOff x="5648723" y="3140968"/>
              <a:chExt cx="720080" cy="720080"/>
            </a:xfrm>
          </p:grpSpPr>
          <p:sp>
            <p:nvSpPr>
              <p:cNvPr id="88" name="ドーナツ 87"/>
              <p:cNvSpPr/>
              <p:nvPr/>
            </p:nvSpPr>
            <p:spPr>
              <a:xfrm>
                <a:off x="5648723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9" name="ドーナツ 88"/>
              <p:cNvSpPr/>
              <p:nvPr/>
            </p:nvSpPr>
            <p:spPr>
              <a:xfrm>
                <a:off x="5679580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0" name="正方形/長方形 89"/>
              <p:cNvSpPr/>
              <p:nvPr/>
            </p:nvSpPr>
            <p:spPr>
              <a:xfrm rot="2700000">
                <a:off x="5720731" y="3465004"/>
                <a:ext cx="576064" cy="72008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" name="正方形/長方形 90"/>
              <p:cNvSpPr/>
              <p:nvPr/>
            </p:nvSpPr>
            <p:spPr>
              <a:xfrm rot="8100000">
                <a:off x="5720731" y="3465004"/>
                <a:ext cx="576064" cy="72008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" name="グループ化 31"/>
            <p:cNvGrpSpPr/>
            <p:nvPr/>
          </p:nvGrpSpPr>
          <p:grpSpPr>
            <a:xfrm>
              <a:off x="5413304" y="5717728"/>
              <a:ext cx="676346" cy="551756"/>
              <a:chOff x="5311684" y="5634827"/>
              <a:chExt cx="879586" cy="717558"/>
            </a:xfrm>
          </p:grpSpPr>
          <p:grpSp>
            <p:nvGrpSpPr>
              <p:cNvPr id="33" name="グループ化 32"/>
              <p:cNvGrpSpPr/>
              <p:nvPr/>
            </p:nvGrpSpPr>
            <p:grpSpPr>
              <a:xfrm>
                <a:off x="5506831" y="5634827"/>
                <a:ext cx="489292" cy="717558"/>
                <a:chOff x="5579269" y="5684873"/>
                <a:chExt cx="669875" cy="982387"/>
              </a:xfrm>
            </p:grpSpPr>
            <p:sp>
              <p:nvSpPr>
                <p:cNvPr id="81" name="片側の 2 つの角を丸めた四角形 80"/>
                <p:cNvSpPr/>
                <p:nvPr/>
              </p:nvSpPr>
              <p:spPr>
                <a:xfrm>
                  <a:off x="5634206" y="6321776"/>
                  <a:ext cx="546188" cy="345484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2" name="円/楕円 81"/>
                <p:cNvSpPr/>
                <p:nvPr/>
              </p:nvSpPr>
              <p:spPr>
                <a:xfrm>
                  <a:off x="5625816" y="5761851"/>
                  <a:ext cx="574960" cy="614980"/>
                </a:xfrm>
                <a:prstGeom prst="ellipse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3" name="角丸四角形 82"/>
                <p:cNvSpPr/>
                <p:nvPr/>
              </p:nvSpPr>
              <p:spPr>
                <a:xfrm>
                  <a:off x="5745088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" name="角丸四角形 83"/>
                <p:cNvSpPr/>
                <p:nvPr/>
              </p:nvSpPr>
              <p:spPr>
                <a:xfrm>
                  <a:off x="5997501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" name="パイ 84"/>
                <p:cNvSpPr/>
                <p:nvPr/>
              </p:nvSpPr>
              <p:spPr>
                <a:xfrm>
                  <a:off x="5601072" y="5684873"/>
                  <a:ext cx="624447" cy="624447"/>
                </a:xfrm>
                <a:prstGeom prst="pie">
                  <a:avLst>
                    <a:gd name="adj1" fmla="val 10799997"/>
                    <a:gd name="adj2" fmla="val 21573328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6" name="角丸四角形 85"/>
                <p:cNvSpPr/>
                <p:nvPr/>
              </p:nvSpPr>
              <p:spPr>
                <a:xfrm>
                  <a:off x="5579269" y="5975303"/>
                  <a:ext cx="669875" cy="459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" name="片側の 2 つの角を丸めた四角形 86"/>
                <p:cNvSpPr/>
                <p:nvPr/>
              </p:nvSpPr>
              <p:spPr>
                <a:xfrm>
                  <a:off x="5817096" y="6165304"/>
                  <a:ext cx="180405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4" name="グループ化 33"/>
              <p:cNvGrpSpPr/>
              <p:nvPr/>
            </p:nvGrpSpPr>
            <p:grpSpPr>
              <a:xfrm>
                <a:off x="5311684" y="5948363"/>
                <a:ext cx="879586" cy="402388"/>
                <a:chOff x="4373904" y="5664200"/>
                <a:chExt cx="680041" cy="311102"/>
              </a:xfrm>
            </p:grpSpPr>
            <p:grpSp>
              <p:nvGrpSpPr>
                <p:cNvPr id="35" name="グループ化 34"/>
                <p:cNvGrpSpPr/>
                <p:nvPr/>
              </p:nvGrpSpPr>
              <p:grpSpPr>
                <a:xfrm flipH="1">
                  <a:off x="4373904" y="5664200"/>
                  <a:ext cx="209300" cy="311102"/>
                  <a:chOff x="5245919" y="3429000"/>
                  <a:chExt cx="387561" cy="640435"/>
                </a:xfrm>
                <a:solidFill>
                  <a:schemeClr val="bg1"/>
                </a:solidFill>
              </p:grpSpPr>
              <p:sp>
                <p:nvSpPr>
                  <p:cNvPr id="75" name="角丸四角形 74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6" name="角丸四角形 75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7" name="角丸四角形 76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8" name="角丸四角形 77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9" name="片側の 2 つの角を丸めた四角形 78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0" name="角丸四角形 79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6" name="グループ化 35"/>
                <p:cNvGrpSpPr/>
                <p:nvPr/>
              </p:nvGrpSpPr>
              <p:grpSpPr>
                <a:xfrm>
                  <a:off x="4844645" y="5664200"/>
                  <a:ext cx="209300" cy="311102"/>
                  <a:chOff x="5245919" y="3429000"/>
                  <a:chExt cx="387561" cy="640435"/>
                </a:xfrm>
                <a:solidFill>
                  <a:schemeClr val="bg1"/>
                </a:solidFill>
              </p:grpSpPr>
              <p:sp>
                <p:nvSpPr>
                  <p:cNvPr id="69" name="角丸四角形 68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0" name="角丸四角形 69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1" name="角丸四角形 70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2" name="角丸四角形 71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3" name="片側の 2 つの角を丸めた四角形 72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4" name="角丸四角形 73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7" name="グループ化 36"/>
                <p:cNvGrpSpPr/>
                <p:nvPr/>
              </p:nvGrpSpPr>
              <p:grpSpPr>
                <a:xfrm flipH="1">
                  <a:off x="4373904" y="5664200"/>
                  <a:ext cx="209300" cy="311102"/>
                  <a:chOff x="5245919" y="3429000"/>
                  <a:chExt cx="387561" cy="640435"/>
                </a:xfrm>
              </p:grpSpPr>
              <p:sp>
                <p:nvSpPr>
                  <p:cNvPr id="63" name="角丸四角形 62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4" name="角丸四角形 63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5" name="角丸四角形 64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6" name="角丸四角形 65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" name="片側の 2 つの角を丸めた四角形 66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8" name="角丸四角形 67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8" name="グループ化 37"/>
                <p:cNvGrpSpPr/>
                <p:nvPr/>
              </p:nvGrpSpPr>
              <p:grpSpPr>
                <a:xfrm>
                  <a:off x="4844645" y="5664200"/>
                  <a:ext cx="209300" cy="311102"/>
                  <a:chOff x="5245919" y="3429000"/>
                  <a:chExt cx="387561" cy="640435"/>
                </a:xfrm>
              </p:grpSpPr>
              <p:sp>
                <p:nvSpPr>
                  <p:cNvPr id="39" name="角丸四角形 38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" name="角丸四角形 39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" name="角丸四角形 40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0" name="角丸四角形 59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1" name="片側の 2 つの角を丸めた四角形 60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2" name="角丸四角形 61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テキスト ボックス 49"/>
          <p:cNvSpPr txBox="1"/>
          <p:nvPr/>
        </p:nvSpPr>
        <p:spPr>
          <a:xfrm>
            <a:off x="143635" y="7878325"/>
            <a:ext cx="6585522" cy="156966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dist">
              <a:defRPr sz="150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9600" dirty="0" smtClean="0"/>
              <a:t>通れません</a:t>
            </a:r>
            <a:endParaRPr lang="ja-JP" altLang="en-US" sz="9600" dirty="0"/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143636" y="502361"/>
            <a:ext cx="6585522" cy="2308324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72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この先</a:t>
            </a:r>
            <a:endParaRPr kumimoji="1" lang="en-US" altLang="ja-JP" sz="72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72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工事中です</a:t>
            </a:r>
            <a:endParaRPr kumimoji="1" lang="ja-JP" altLang="en-US" sz="72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30" name="グループ化 29"/>
          <p:cNvGrpSpPr/>
          <p:nvPr/>
        </p:nvGrpSpPr>
        <p:grpSpPr>
          <a:xfrm>
            <a:off x="1121025" y="2810685"/>
            <a:ext cx="4683738" cy="4683736"/>
            <a:chOff x="5242177" y="5523468"/>
            <a:chExt cx="1015748" cy="1015748"/>
          </a:xfrm>
        </p:grpSpPr>
        <p:grpSp>
          <p:nvGrpSpPr>
            <p:cNvPr id="31" name="グループ化 30"/>
            <p:cNvGrpSpPr/>
            <p:nvPr/>
          </p:nvGrpSpPr>
          <p:grpSpPr>
            <a:xfrm>
              <a:off x="5242177" y="5523468"/>
              <a:ext cx="1015748" cy="1015748"/>
              <a:chOff x="5648723" y="3140968"/>
              <a:chExt cx="720080" cy="720080"/>
            </a:xfrm>
          </p:grpSpPr>
          <p:sp>
            <p:nvSpPr>
              <p:cNvPr id="88" name="ドーナツ 87"/>
              <p:cNvSpPr/>
              <p:nvPr/>
            </p:nvSpPr>
            <p:spPr>
              <a:xfrm>
                <a:off x="5648723" y="3140968"/>
                <a:ext cx="720080" cy="720080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9" name="ドーナツ 88"/>
              <p:cNvSpPr/>
              <p:nvPr/>
            </p:nvSpPr>
            <p:spPr>
              <a:xfrm>
                <a:off x="5679580" y="3171825"/>
                <a:ext cx="658366" cy="658366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0" name="正方形/長方形 89"/>
              <p:cNvSpPr/>
              <p:nvPr/>
            </p:nvSpPr>
            <p:spPr>
              <a:xfrm rot="2700000">
                <a:off x="5720731" y="3465004"/>
                <a:ext cx="576064" cy="72008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" name="正方形/長方形 90"/>
              <p:cNvSpPr/>
              <p:nvPr/>
            </p:nvSpPr>
            <p:spPr>
              <a:xfrm rot="8100000">
                <a:off x="5720731" y="3465004"/>
                <a:ext cx="576064" cy="72008"/>
              </a:xfrm>
              <a:prstGeom prst="rec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" name="グループ化 31"/>
            <p:cNvGrpSpPr/>
            <p:nvPr/>
          </p:nvGrpSpPr>
          <p:grpSpPr>
            <a:xfrm>
              <a:off x="5413304" y="5717728"/>
              <a:ext cx="676346" cy="551756"/>
              <a:chOff x="5311684" y="5634827"/>
              <a:chExt cx="879586" cy="717558"/>
            </a:xfrm>
          </p:grpSpPr>
          <p:grpSp>
            <p:nvGrpSpPr>
              <p:cNvPr id="33" name="グループ化 32"/>
              <p:cNvGrpSpPr/>
              <p:nvPr/>
            </p:nvGrpSpPr>
            <p:grpSpPr>
              <a:xfrm>
                <a:off x="5506831" y="5634827"/>
                <a:ext cx="489292" cy="717558"/>
                <a:chOff x="5579269" y="5684873"/>
                <a:chExt cx="669875" cy="982387"/>
              </a:xfrm>
            </p:grpSpPr>
            <p:sp>
              <p:nvSpPr>
                <p:cNvPr id="81" name="片側の 2 つの角を丸めた四角形 80"/>
                <p:cNvSpPr/>
                <p:nvPr/>
              </p:nvSpPr>
              <p:spPr>
                <a:xfrm>
                  <a:off x="5634206" y="6321776"/>
                  <a:ext cx="546188" cy="345484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2" name="円/楕円 81"/>
                <p:cNvSpPr/>
                <p:nvPr/>
              </p:nvSpPr>
              <p:spPr>
                <a:xfrm>
                  <a:off x="5625816" y="5761851"/>
                  <a:ext cx="574960" cy="614980"/>
                </a:xfrm>
                <a:prstGeom prst="ellipse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3" name="角丸四角形 82"/>
                <p:cNvSpPr/>
                <p:nvPr/>
              </p:nvSpPr>
              <p:spPr>
                <a:xfrm>
                  <a:off x="5745088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" name="角丸四角形 83"/>
                <p:cNvSpPr/>
                <p:nvPr/>
              </p:nvSpPr>
              <p:spPr>
                <a:xfrm>
                  <a:off x="5997501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" name="パイ 84"/>
                <p:cNvSpPr/>
                <p:nvPr/>
              </p:nvSpPr>
              <p:spPr>
                <a:xfrm>
                  <a:off x="5601072" y="5684873"/>
                  <a:ext cx="624447" cy="624447"/>
                </a:xfrm>
                <a:prstGeom prst="pie">
                  <a:avLst>
                    <a:gd name="adj1" fmla="val 10799997"/>
                    <a:gd name="adj2" fmla="val 21573328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6" name="角丸四角形 85"/>
                <p:cNvSpPr/>
                <p:nvPr/>
              </p:nvSpPr>
              <p:spPr>
                <a:xfrm>
                  <a:off x="5579269" y="5975303"/>
                  <a:ext cx="669875" cy="459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" name="片側の 2 つの角を丸めた四角形 86"/>
                <p:cNvSpPr/>
                <p:nvPr/>
              </p:nvSpPr>
              <p:spPr>
                <a:xfrm>
                  <a:off x="5817096" y="6165304"/>
                  <a:ext cx="180405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4" name="グループ化 33"/>
              <p:cNvGrpSpPr/>
              <p:nvPr/>
            </p:nvGrpSpPr>
            <p:grpSpPr>
              <a:xfrm>
                <a:off x="5311684" y="5948363"/>
                <a:ext cx="879586" cy="402388"/>
                <a:chOff x="4373904" y="5664200"/>
                <a:chExt cx="680041" cy="311102"/>
              </a:xfrm>
            </p:grpSpPr>
            <p:grpSp>
              <p:nvGrpSpPr>
                <p:cNvPr id="35" name="グループ化 34"/>
                <p:cNvGrpSpPr/>
                <p:nvPr/>
              </p:nvGrpSpPr>
              <p:grpSpPr>
                <a:xfrm flipH="1">
                  <a:off x="4373904" y="5664200"/>
                  <a:ext cx="209300" cy="311102"/>
                  <a:chOff x="5245919" y="3429000"/>
                  <a:chExt cx="387561" cy="640435"/>
                </a:xfrm>
                <a:solidFill>
                  <a:schemeClr val="bg1"/>
                </a:solidFill>
              </p:grpSpPr>
              <p:sp>
                <p:nvSpPr>
                  <p:cNvPr id="75" name="角丸四角形 74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6" name="角丸四角形 75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7" name="角丸四角形 76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8" name="角丸四角形 77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9" name="片側の 2 つの角を丸めた四角形 78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0" name="角丸四角形 79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6" name="グループ化 35"/>
                <p:cNvGrpSpPr/>
                <p:nvPr/>
              </p:nvGrpSpPr>
              <p:grpSpPr>
                <a:xfrm>
                  <a:off x="4844645" y="5664200"/>
                  <a:ext cx="209300" cy="311102"/>
                  <a:chOff x="5245919" y="3429000"/>
                  <a:chExt cx="387561" cy="640435"/>
                </a:xfrm>
                <a:solidFill>
                  <a:schemeClr val="bg1"/>
                </a:solidFill>
              </p:grpSpPr>
              <p:sp>
                <p:nvSpPr>
                  <p:cNvPr id="69" name="角丸四角形 68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0" name="角丸四角形 69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1" name="角丸四角形 70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2" name="角丸四角形 71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3" name="片側の 2 つの角を丸めた四角形 72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4" name="角丸四角形 73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grpFill/>
                  <a:ln w="57150">
                    <a:solidFill>
                      <a:schemeClr val="bg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7" name="グループ化 36"/>
                <p:cNvGrpSpPr/>
                <p:nvPr/>
              </p:nvGrpSpPr>
              <p:grpSpPr>
                <a:xfrm flipH="1">
                  <a:off x="4373904" y="5664200"/>
                  <a:ext cx="209300" cy="311102"/>
                  <a:chOff x="5245919" y="3429000"/>
                  <a:chExt cx="387561" cy="640435"/>
                </a:xfrm>
              </p:grpSpPr>
              <p:sp>
                <p:nvSpPr>
                  <p:cNvPr id="63" name="角丸四角形 62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4" name="角丸四角形 63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5" name="角丸四角形 64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6" name="角丸四角形 65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7" name="片側の 2 つの角を丸めた四角形 66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8" name="角丸四角形 67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8" name="グループ化 37"/>
                <p:cNvGrpSpPr/>
                <p:nvPr/>
              </p:nvGrpSpPr>
              <p:grpSpPr>
                <a:xfrm>
                  <a:off x="4844645" y="5664200"/>
                  <a:ext cx="209300" cy="311102"/>
                  <a:chOff x="5245919" y="3429000"/>
                  <a:chExt cx="387561" cy="640435"/>
                </a:xfrm>
              </p:grpSpPr>
              <p:sp>
                <p:nvSpPr>
                  <p:cNvPr id="39" name="角丸四角形 38"/>
                  <p:cNvSpPr/>
                  <p:nvPr/>
                </p:nvSpPr>
                <p:spPr>
                  <a:xfrm>
                    <a:off x="5313040" y="3501008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" name="角丸四角形 39"/>
                  <p:cNvSpPr/>
                  <p:nvPr/>
                </p:nvSpPr>
                <p:spPr>
                  <a:xfrm>
                    <a:off x="5400167" y="3429000"/>
                    <a:ext cx="72008" cy="424234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1" name="角丸四角形 40"/>
                  <p:cNvSpPr/>
                  <p:nvPr/>
                </p:nvSpPr>
                <p:spPr>
                  <a:xfrm>
                    <a:off x="5487294" y="3471557"/>
                    <a:ext cx="72008" cy="352226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0" name="角丸四角形 59"/>
                  <p:cNvSpPr/>
                  <p:nvPr/>
                </p:nvSpPr>
                <p:spPr>
                  <a:xfrm>
                    <a:off x="5574420" y="3530316"/>
                    <a:ext cx="59060" cy="268611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1" name="片側の 2 つの角を丸めた四角形 60"/>
                  <p:cNvSpPr/>
                  <p:nvPr/>
                </p:nvSpPr>
                <p:spPr>
                  <a:xfrm rot="10800000">
                    <a:off x="5313035" y="3730137"/>
                    <a:ext cx="320443" cy="33929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2" name="角丸四角形 61"/>
                  <p:cNvSpPr/>
                  <p:nvPr/>
                </p:nvSpPr>
                <p:spPr>
                  <a:xfrm rot="19219142">
                    <a:off x="5245919" y="3652203"/>
                    <a:ext cx="88061" cy="351867"/>
                  </a:xfrm>
                  <a:prstGeom prst="roundRect">
                    <a:avLst>
                      <a:gd name="adj" fmla="val 46431"/>
                    </a:avLst>
                  </a:prstGeom>
                  <a:solidFill>
                    <a:srgbClr val="00206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259701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pop341_通れません</dc:title>
  <dc:subject>pop341_通れません</dc:subject>
  <dc:creator>http://www.digipot.net</dc:creator>
  <cp:lastModifiedBy/>
  <cp:revision>1</cp:revision>
  <dcterms:created xsi:type="dcterms:W3CDTF">2014-07-30T05:46:22Z</dcterms:created>
  <dcterms:modified xsi:type="dcterms:W3CDTF">2014-07-30T06:40:04Z</dcterms:modified>
  <cp:version>1</cp:version>
</cp:coreProperties>
</file>

<file path=docProps/thumbnail.jpeg>
</file>