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2" r:id="rId3"/>
    <p:sldId id="277" r:id="rId4"/>
    <p:sldId id="273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2" d="100"/>
          <a:sy n="42" d="100"/>
        </p:scale>
        <p:origin x="-590" y="-9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393885"/>
            <a:ext cx="9900055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通れません</a:t>
            </a:r>
            <a:endParaRPr kumimoji="1" lang="ja-JP" altLang="en-US" sz="14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393885"/>
            <a:ext cx="9900055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/>
              <a:t>通れません</a:t>
            </a:r>
            <a:endParaRPr lang="ja-JP" altLang="en-US" sz="14000" dirty="0"/>
          </a:p>
        </p:txBody>
      </p:sp>
    </p:spTree>
    <p:extLst>
      <p:ext uri="{BB962C8B-B14F-4D97-AF65-F5344CB8AC3E}">
        <p14:creationId xmlns:p14="http://schemas.microsoft.com/office/powerpoint/2010/main" val="83728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グループ化 97"/>
          <p:cNvGrpSpPr/>
          <p:nvPr/>
        </p:nvGrpSpPr>
        <p:grpSpPr>
          <a:xfrm>
            <a:off x="2214286" y="773705"/>
            <a:ext cx="5422823" cy="5422823"/>
            <a:chOff x="5242177" y="5523468"/>
            <a:chExt cx="1015748" cy="1015748"/>
          </a:xfrm>
        </p:grpSpPr>
        <p:grpSp>
          <p:nvGrpSpPr>
            <p:cNvPr id="99" name="グループ化 98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138" name="ドーナツ 137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ドーナツ 138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131" name="片側の 2 つの角を丸めた四角形 130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円/楕円 131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角丸四角形 133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パイ 134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片側の 2 つの角を丸めた四角形 136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103" name="グループ化 102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125" name="角丸四角形 124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角丸四角形 125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角丸四角形 126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角丸四角形 127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片側の 2 つの角を丸めた四角形 128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角丸四角形 129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" name="グループ化 103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119" name="角丸四角形 118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角丸四角形 120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角丸四角形 121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片側の 2 つの角を丸めた四角形 122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角丸四角形 123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113" name="角丸四角形 112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片側の 2 つの角を丸めた四角形 116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107" name="角丸四角形 106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角丸四角形 107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角丸四角形 108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角丸四角形 109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片側の 2 つの角を丸めた四角形 110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2517907" y="516504"/>
            <a:ext cx="4815582" cy="4815580"/>
            <a:chOff x="5242177" y="5523468"/>
            <a:chExt cx="1015748" cy="1015748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81" name="ドーナツ 80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ドーナツ 81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74" name="片側の 2 つの角を丸めた四角形 73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円/楕円 74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パイ 77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片側の 2 つの角を丸めた四角形 79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8" name="角丸四角形 67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片側の 2 つの角を丸めた四角形 71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2" name="角丸四角形 61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片側の 2 つの角を丸めた四角形 65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6" name="角丸四角形 55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片側の 2 つの角を丸めた四角形 59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角丸四角形 60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0" name="角丸四角形 49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角丸四角形 50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sp>
        <p:nvSpPr>
          <p:cNvPr id="85" name="テキスト ボックス 84"/>
          <p:cNvSpPr txBox="1"/>
          <p:nvPr/>
        </p:nvSpPr>
        <p:spPr>
          <a:xfrm>
            <a:off x="227475" y="4464188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通れません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2737364" y="1377627"/>
            <a:ext cx="4376668" cy="4376666"/>
            <a:chOff x="5242177" y="5523468"/>
            <a:chExt cx="1015748" cy="1015748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81" name="ドーナツ 80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ドーナツ 81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74" name="片側の 2 つの角を丸めた四角形 73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円/楕円 74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パイ 77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片側の 2 つの角を丸めた四角形 79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8" name="角丸四角形 67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片側の 2 つの角を丸めた四角形 71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2" name="角丸四角形 61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片側の 2 つの角を丸めた四角形 65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6" name="角丸四角形 55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片側の 2 つの角を丸めた四角形 59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角丸四角形 60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0" name="角丸四角形 49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角丸四角形 50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sp>
        <p:nvSpPr>
          <p:cNvPr id="85" name="テキスト ボックス 84"/>
          <p:cNvSpPr txBox="1"/>
          <p:nvPr/>
        </p:nvSpPr>
        <p:spPr>
          <a:xfrm>
            <a:off x="227475" y="4728579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通れません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72479" y="390386"/>
            <a:ext cx="940604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この先工事中です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35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2737364" y="1377627"/>
            <a:ext cx="4376668" cy="4376666"/>
            <a:chOff x="5242177" y="5523468"/>
            <a:chExt cx="1015748" cy="1015748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81" name="ドーナツ 80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ドーナツ 81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74" name="片側の 2 つの角を丸めた四角形 73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円/楕円 74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パイ 77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片側の 2 つの角を丸めた四角形 79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8" name="角丸四角形 67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片側の 2 つの角を丸めた四角形 71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2" name="角丸四角形 61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片側の 2 つの角を丸めた四角形 65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6" name="角丸四角形 55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片側の 2 つの角を丸めた四角形 59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角丸四角形 60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" name="グループ化 48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0" name="角丸四角形 49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角丸四角形 50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sp>
        <p:nvSpPr>
          <p:cNvPr id="85" name="テキスト ボックス 84"/>
          <p:cNvSpPr txBox="1"/>
          <p:nvPr/>
        </p:nvSpPr>
        <p:spPr>
          <a:xfrm>
            <a:off x="227475" y="4728579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通れません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72479" y="390386"/>
            <a:ext cx="940604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この先行き止まりです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83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pop341_通れません</dc:title>
  <dc:subject>pop341_通れません</dc:subject>
  <dc:creator>http://www.digipot.net</dc:creator>
  <cp:lastModifiedBy/>
  <cp:revision>1</cp:revision>
  <dcterms:created xsi:type="dcterms:W3CDTF">2014-07-30T05:46:34Z</dcterms:created>
  <dcterms:modified xsi:type="dcterms:W3CDTF">2014-07-30T06:40:05Z</dcterms:modified>
  <cp:version>1</cp:version>
</cp:coreProperties>
</file>