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1" r:id="rId3"/>
    <p:sldId id="278" r:id="rId4"/>
    <p:sldId id="273" r:id="rId5"/>
    <p:sldId id="282" r:id="rId6"/>
    <p:sldId id="283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-893" y="-245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352392" y="92460"/>
            <a:ext cx="5416868" cy="9652751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7000" dirty="0" smtClean="0"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通り抜け</a:t>
            </a:r>
            <a:endParaRPr lang="en-US" altLang="ja-JP" sz="17000" dirty="0" smtClean="0">
              <a:effectLst>
                <a:outerShdw blurRad="12700" dist="63500" dir="19200000" algn="tl" rotWithShape="0">
                  <a:prstClr val="black"/>
                </a:outerShdw>
              </a:effectLst>
            </a:endParaRPr>
          </a:p>
          <a:p>
            <a:r>
              <a:rPr lang="ja-JP" altLang="en-US" sz="17000" dirty="0"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禁止</a:t>
            </a:r>
            <a:endParaRPr lang="ja-JP" altLang="en-US" sz="17000" dirty="0">
              <a:effectLst>
                <a:outerShdw blurRad="12700" dist="63500" dir="19200000" algn="tl" rotWithShape="0">
                  <a:prstClr val="black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352392" y="92460"/>
            <a:ext cx="5416868" cy="9652751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7000" dirty="0"/>
              <a:t>通り抜け</a:t>
            </a:r>
            <a:endParaRPr lang="en-US" altLang="ja-JP" sz="17000" dirty="0"/>
          </a:p>
          <a:p>
            <a:r>
              <a:rPr lang="ja-JP" altLang="en-US" sz="17000" dirty="0"/>
              <a:t>禁止</a:t>
            </a:r>
            <a:endParaRPr lang="ja-JP" altLang="en-US" sz="17000" dirty="0"/>
          </a:p>
        </p:txBody>
      </p:sp>
    </p:spTree>
    <p:extLst>
      <p:ext uri="{BB962C8B-B14F-4D97-AF65-F5344CB8AC3E}">
        <p14:creationId xmlns:p14="http://schemas.microsoft.com/office/powerpoint/2010/main" val="278296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グループ化 88"/>
          <p:cNvGrpSpPr/>
          <p:nvPr/>
        </p:nvGrpSpPr>
        <p:grpSpPr>
          <a:xfrm>
            <a:off x="657352" y="2310071"/>
            <a:ext cx="5449457" cy="5449457"/>
            <a:chOff x="4523296" y="4649092"/>
            <a:chExt cx="720080" cy="720080"/>
          </a:xfrm>
        </p:grpSpPr>
        <p:sp>
          <p:nvSpPr>
            <p:cNvPr id="90" name="正方形/長方形 89"/>
            <p:cNvSpPr/>
            <p:nvPr/>
          </p:nvSpPr>
          <p:spPr>
            <a:xfrm rot="12600000">
              <a:off x="4595304" y="4973128"/>
              <a:ext cx="576064" cy="7200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ドーナツ 90"/>
            <p:cNvSpPr/>
            <p:nvPr/>
          </p:nvSpPr>
          <p:spPr>
            <a:xfrm>
              <a:off x="4523296" y="4649092"/>
              <a:ext cx="720080" cy="720080"/>
            </a:xfrm>
            <a:prstGeom prst="donut">
              <a:avLst>
                <a:gd name="adj" fmla="val 2314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2" name="ドーナツ 91"/>
            <p:cNvSpPr/>
            <p:nvPr/>
          </p:nvSpPr>
          <p:spPr>
            <a:xfrm>
              <a:off x="4554153" y="4679949"/>
              <a:ext cx="658366" cy="658366"/>
            </a:xfrm>
            <a:prstGeom prst="donut">
              <a:avLst>
                <a:gd name="adj" fmla="val 10527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3" name="角丸四角形 92"/>
            <p:cNvSpPr/>
            <p:nvPr/>
          </p:nvSpPr>
          <p:spPr>
            <a:xfrm rot="8631210">
              <a:off x="4947582" y="4941603"/>
              <a:ext cx="38293" cy="108608"/>
            </a:xfrm>
            <a:prstGeom prst="roundRect">
              <a:avLst>
                <a:gd name="adj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角丸四角形 93"/>
            <p:cNvSpPr/>
            <p:nvPr/>
          </p:nvSpPr>
          <p:spPr>
            <a:xfrm rot="19190471">
              <a:off x="4917130" y="5140361"/>
              <a:ext cx="54886" cy="124320"/>
            </a:xfrm>
            <a:prstGeom prst="roundRect">
              <a:avLst>
                <a:gd name="adj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5" name="グループ化 94"/>
            <p:cNvGrpSpPr/>
            <p:nvPr/>
          </p:nvGrpSpPr>
          <p:grpSpPr>
            <a:xfrm>
              <a:off x="4731111" y="4735677"/>
              <a:ext cx="329840" cy="516844"/>
              <a:chOff x="5097016" y="4153268"/>
              <a:chExt cx="577404" cy="1071605"/>
            </a:xfrm>
            <a:solidFill>
              <a:srgbClr val="0070C0"/>
            </a:solidFill>
          </p:grpSpPr>
          <p:sp>
            <p:nvSpPr>
              <p:cNvPr id="121" name="アーチ 120"/>
              <p:cNvSpPr/>
              <p:nvPr/>
            </p:nvSpPr>
            <p:spPr>
              <a:xfrm>
                <a:off x="5097016" y="4153268"/>
                <a:ext cx="576064" cy="859908"/>
              </a:xfrm>
              <a:prstGeom prst="blockArc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2" name="正方形/長方形 121"/>
              <p:cNvSpPr/>
              <p:nvPr/>
            </p:nvSpPr>
            <p:spPr>
              <a:xfrm>
                <a:off x="5097016" y="4570363"/>
                <a:ext cx="144016" cy="6545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正方形/長方形 122"/>
              <p:cNvSpPr/>
              <p:nvPr/>
            </p:nvSpPr>
            <p:spPr>
              <a:xfrm>
                <a:off x="5530404" y="4570363"/>
                <a:ext cx="144016" cy="6545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6" name="グループ化 95"/>
            <p:cNvGrpSpPr/>
            <p:nvPr/>
          </p:nvGrpSpPr>
          <p:grpSpPr>
            <a:xfrm rot="21138965">
              <a:off x="4690547" y="4807738"/>
              <a:ext cx="221392" cy="446230"/>
              <a:chOff x="4505394" y="2583899"/>
              <a:chExt cx="1054681" cy="2357474"/>
            </a:xfrm>
            <a:solidFill>
              <a:schemeClr val="bg1"/>
            </a:solidFill>
          </p:grpSpPr>
          <p:sp>
            <p:nvSpPr>
              <p:cNvPr id="113" name="円/楕円 112"/>
              <p:cNvSpPr/>
              <p:nvPr/>
            </p:nvSpPr>
            <p:spPr>
              <a:xfrm>
                <a:off x="4792286" y="2583899"/>
                <a:ext cx="648072" cy="648072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角丸四角形 113"/>
              <p:cNvSpPr/>
              <p:nvPr/>
            </p:nvSpPr>
            <p:spPr>
              <a:xfrm rot="21170127">
                <a:off x="4912003" y="3170901"/>
                <a:ext cx="648072" cy="1224136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5" name="グループ化 114"/>
              <p:cNvGrpSpPr/>
              <p:nvPr/>
            </p:nvGrpSpPr>
            <p:grpSpPr>
              <a:xfrm rot="18073728">
                <a:off x="4453910" y="3330198"/>
                <a:ext cx="676752" cy="573784"/>
                <a:chOff x="4394362" y="3126869"/>
                <a:chExt cx="776403" cy="658272"/>
              </a:xfrm>
              <a:grpFill/>
            </p:grpSpPr>
            <p:sp>
              <p:nvSpPr>
                <p:cNvPr id="119" name="角丸四角形 118"/>
                <p:cNvSpPr/>
                <p:nvPr/>
              </p:nvSpPr>
              <p:spPr>
                <a:xfrm rot="15300000">
                  <a:off x="4736986" y="3271110"/>
                  <a:ext cx="209286" cy="658272"/>
                </a:xfrm>
                <a:prstGeom prst="roundRect">
                  <a:avLst>
                    <a:gd name="adj" fmla="val 50000"/>
                  </a:avLst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" name="角丸四角形 119"/>
                <p:cNvSpPr/>
                <p:nvPr/>
              </p:nvSpPr>
              <p:spPr>
                <a:xfrm rot="19800000">
                  <a:off x="4394362" y="3126869"/>
                  <a:ext cx="209286" cy="658272"/>
                </a:xfrm>
                <a:prstGeom prst="roundRect">
                  <a:avLst>
                    <a:gd name="adj" fmla="val 50000"/>
                  </a:avLst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6" name="グループ化 115"/>
              <p:cNvGrpSpPr/>
              <p:nvPr/>
            </p:nvGrpSpPr>
            <p:grpSpPr>
              <a:xfrm rot="277640">
                <a:off x="4547164" y="4180969"/>
                <a:ext cx="694101" cy="760404"/>
                <a:chOff x="4695098" y="4276063"/>
                <a:chExt cx="694101" cy="760404"/>
              </a:xfrm>
              <a:grpFill/>
            </p:grpSpPr>
            <p:sp>
              <p:nvSpPr>
                <p:cNvPr id="117" name="角丸四角形 116"/>
                <p:cNvSpPr/>
                <p:nvPr/>
              </p:nvSpPr>
              <p:spPr>
                <a:xfrm rot="3600000">
                  <a:off x="4930067" y="4078402"/>
                  <a:ext cx="261472" cy="656793"/>
                </a:xfrm>
                <a:prstGeom prst="roundRect">
                  <a:avLst>
                    <a:gd name="adj" fmla="val 50000"/>
                  </a:avLst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角丸四角形 117"/>
                <p:cNvSpPr/>
                <p:nvPr/>
              </p:nvSpPr>
              <p:spPr>
                <a:xfrm rot="900000">
                  <a:off x="4695098" y="4379674"/>
                  <a:ext cx="261472" cy="656793"/>
                </a:xfrm>
                <a:prstGeom prst="roundRect">
                  <a:avLst>
                    <a:gd name="adj" fmla="val 50000"/>
                  </a:avLst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97" name="角丸四角形 96"/>
            <p:cNvSpPr/>
            <p:nvPr/>
          </p:nvSpPr>
          <p:spPr>
            <a:xfrm rot="5931210">
              <a:off x="4883285" y="4899772"/>
              <a:ext cx="34530" cy="120446"/>
            </a:xfrm>
            <a:prstGeom prst="roundRect">
              <a:avLst>
                <a:gd name="adj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角丸四角形 97"/>
            <p:cNvSpPr/>
            <p:nvPr/>
          </p:nvSpPr>
          <p:spPr>
            <a:xfrm rot="20776766">
              <a:off x="4879752" y="5074073"/>
              <a:ext cx="54886" cy="124320"/>
            </a:xfrm>
            <a:prstGeom prst="roundRect">
              <a:avLst>
                <a:gd name="adj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9" name="グループ化 98"/>
            <p:cNvGrpSpPr/>
            <p:nvPr/>
          </p:nvGrpSpPr>
          <p:grpSpPr>
            <a:xfrm rot="21138965">
              <a:off x="4690589" y="4807738"/>
              <a:ext cx="221392" cy="446230"/>
              <a:chOff x="4505394" y="2583899"/>
              <a:chExt cx="1054681" cy="2357474"/>
            </a:xfrm>
          </p:grpSpPr>
          <p:grpSp>
            <p:nvGrpSpPr>
              <p:cNvPr id="101" name="グループ化 100"/>
              <p:cNvGrpSpPr/>
              <p:nvPr/>
            </p:nvGrpSpPr>
            <p:grpSpPr>
              <a:xfrm>
                <a:off x="4505394" y="2583899"/>
                <a:ext cx="1054681" cy="2357474"/>
                <a:chOff x="4505394" y="2583899"/>
                <a:chExt cx="1054681" cy="2357474"/>
              </a:xfrm>
              <a:solidFill>
                <a:srgbClr val="002060"/>
              </a:solidFill>
            </p:grpSpPr>
            <p:sp>
              <p:nvSpPr>
                <p:cNvPr id="105" name="円/楕円 104"/>
                <p:cNvSpPr/>
                <p:nvPr/>
              </p:nvSpPr>
              <p:spPr>
                <a:xfrm>
                  <a:off x="4792286" y="2583899"/>
                  <a:ext cx="648072" cy="648072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角丸四角形 105"/>
                <p:cNvSpPr/>
                <p:nvPr/>
              </p:nvSpPr>
              <p:spPr>
                <a:xfrm rot="21170127">
                  <a:off x="4912003" y="3170901"/>
                  <a:ext cx="648072" cy="1224136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7" name="グループ化 106"/>
                <p:cNvGrpSpPr/>
                <p:nvPr/>
              </p:nvGrpSpPr>
              <p:grpSpPr>
                <a:xfrm rot="18073728">
                  <a:off x="4453910" y="3330198"/>
                  <a:ext cx="676752" cy="573784"/>
                  <a:chOff x="4394362" y="3126869"/>
                  <a:chExt cx="776403" cy="658272"/>
                </a:xfrm>
                <a:grpFill/>
              </p:grpSpPr>
              <p:sp>
                <p:nvSpPr>
                  <p:cNvPr id="111" name="角丸四角形 110"/>
                  <p:cNvSpPr/>
                  <p:nvPr/>
                </p:nvSpPr>
                <p:spPr>
                  <a:xfrm rot="15300000">
                    <a:off x="4736986" y="3271110"/>
                    <a:ext cx="209286" cy="65827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2" name="角丸四角形 111"/>
                  <p:cNvSpPr/>
                  <p:nvPr/>
                </p:nvSpPr>
                <p:spPr>
                  <a:xfrm rot="19800000">
                    <a:off x="4394362" y="3126869"/>
                    <a:ext cx="209286" cy="65827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8" name="グループ化 107"/>
                <p:cNvGrpSpPr/>
                <p:nvPr/>
              </p:nvGrpSpPr>
              <p:grpSpPr>
                <a:xfrm rot="277640">
                  <a:off x="4547164" y="4180969"/>
                  <a:ext cx="694101" cy="760404"/>
                  <a:chOff x="4695098" y="4276063"/>
                  <a:chExt cx="694101" cy="760404"/>
                </a:xfrm>
                <a:grpFill/>
              </p:grpSpPr>
              <p:sp>
                <p:nvSpPr>
                  <p:cNvPr id="109" name="角丸四角形 108"/>
                  <p:cNvSpPr/>
                  <p:nvPr/>
                </p:nvSpPr>
                <p:spPr>
                  <a:xfrm rot="3600000">
                    <a:off x="4930067" y="4078402"/>
                    <a:ext cx="261472" cy="65679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0" name="角丸四角形 109"/>
                  <p:cNvSpPr/>
                  <p:nvPr/>
                </p:nvSpPr>
                <p:spPr>
                  <a:xfrm rot="900000">
                    <a:off x="4695098" y="4379674"/>
                    <a:ext cx="261472" cy="65679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02" name="弦 101"/>
              <p:cNvSpPr/>
              <p:nvPr/>
            </p:nvSpPr>
            <p:spPr>
              <a:xfrm rot="17513495">
                <a:off x="4914858" y="2973810"/>
                <a:ext cx="144016" cy="144016"/>
              </a:xfrm>
              <a:prstGeom prst="chord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円/楕円 102"/>
              <p:cNvSpPr/>
              <p:nvPr/>
            </p:nvSpPr>
            <p:spPr>
              <a:xfrm>
                <a:off x="4832929" y="2813687"/>
                <a:ext cx="74989" cy="11539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円/楕円 103"/>
              <p:cNvSpPr/>
              <p:nvPr/>
            </p:nvSpPr>
            <p:spPr>
              <a:xfrm>
                <a:off x="5018666" y="2813687"/>
                <a:ext cx="74989" cy="11539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0" name="正方形/長方形 99"/>
            <p:cNvSpPr/>
            <p:nvPr/>
          </p:nvSpPr>
          <p:spPr>
            <a:xfrm rot="12600000">
              <a:off x="4593060" y="4972069"/>
              <a:ext cx="576064" cy="72008"/>
            </a:xfrm>
            <a:prstGeom prst="rect">
              <a:avLst/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191049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テキスト ボックス 94"/>
          <p:cNvSpPr txBox="1"/>
          <p:nvPr/>
        </p:nvSpPr>
        <p:spPr>
          <a:xfrm>
            <a:off x="0" y="6033120"/>
            <a:ext cx="6858000" cy="3631763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1500" dirty="0" smtClean="0"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通り抜け</a:t>
            </a:r>
            <a:endParaRPr lang="en-US" altLang="ja-JP" sz="11500" dirty="0" smtClean="0">
              <a:solidFill>
                <a:srgbClr val="FFFF00"/>
              </a:solidFill>
              <a:effectLst>
                <a:outerShdw blurRad="12700" dist="63500" dir="19200000" algn="tl" rotWithShape="0">
                  <a:prstClr val="black"/>
                </a:outerShdw>
              </a:effectLst>
            </a:endParaRPr>
          </a:p>
          <a:p>
            <a:r>
              <a:rPr lang="ja-JP" altLang="en-US" sz="11500" dirty="0"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禁止</a:t>
            </a:r>
            <a:endParaRPr lang="ja-JP" altLang="en-US" sz="11500" dirty="0">
              <a:solidFill>
                <a:srgbClr val="FFFF00"/>
              </a:solidFill>
              <a:effectLst>
                <a:outerShdw blurRad="12700" dist="63500" dir="19200000" algn="tl" rotWithShape="0">
                  <a:prstClr val="black"/>
                </a:outerShdw>
              </a:effectLst>
            </a:endParaRPr>
          </a:p>
        </p:txBody>
      </p:sp>
      <p:grpSp>
        <p:nvGrpSpPr>
          <p:cNvPr id="30" name="グループ化 29"/>
          <p:cNvGrpSpPr/>
          <p:nvPr/>
        </p:nvGrpSpPr>
        <p:grpSpPr>
          <a:xfrm>
            <a:off x="957721" y="772690"/>
            <a:ext cx="4848720" cy="4848718"/>
            <a:chOff x="4523296" y="4649092"/>
            <a:chExt cx="720080" cy="720080"/>
          </a:xfrm>
        </p:grpSpPr>
        <p:sp>
          <p:nvSpPr>
            <p:cNvPr id="31" name="正方形/長方形 30"/>
            <p:cNvSpPr/>
            <p:nvPr/>
          </p:nvSpPr>
          <p:spPr>
            <a:xfrm rot="12600000">
              <a:off x="4595304" y="4973128"/>
              <a:ext cx="576064" cy="7200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ドーナツ 31"/>
            <p:cNvSpPr/>
            <p:nvPr/>
          </p:nvSpPr>
          <p:spPr>
            <a:xfrm>
              <a:off x="4523296" y="4649092"/>
              <a:ext cx="720080" cy="720080"/>
            </a:xfrm>
            <a:prstGeom prst="donut">
              <a:avLst>
                <a:gd name="adj" fmla="val 2314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3" name="ドーナツ 32"/>
            <p:cNvSpPr/>
            <p:nvPr/>
          </p:nvSpPr>
          <p:spPr>
            <a:xfrm>
              <a:off x="4554153" y="4679949"/>
              <a:ext cx="658366" cy="658366"/>
            </a:xfrm>
            <a:prstGeom prst="donut">
              <a:avLst>
                <a:gd name="adj" fmla="val 10527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4" name="角丸四角形 33"/>
            <p:cNvSpPr/>
            <p:nvPr/>
          </p:nvSpPr>
          <p:spPr>
            <a:xfrm rot="8631210">
              <a:off x="4947582" y="4941603"/>
              <a:ext cx="38293" cy="108608"/>
            </a:xfrm>
            <a:prstGeom prst="roundRect">
              <a:avLst>
                <a:gd name="adj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角丸四角形 34"/>
            <p:cNvSpPr/>
            <p:nvPr/>
          </p:nvSpPr>
          <p:spPr>
            <a:xfrm rot="19190471">
              <a:off x="4917130" y="5140361"/>
              <a:ext cx="54886" cy="124320"/>
            </a:xfrm>
            <a:prstGeom prst="roundRect">
              <a:avLst>
                <a:gd name="adj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6" name="グループ化 35"/>
            <p:cNvGrpSpPr/>
            <p:nvPr/>
          </p:nvGrpSpPr>
          <p:grpSpPr>
            <a:xfrm>
              <a:off x="4731111" y="4735677"/>
              <a:ext cx="329840" cy="516844"/>
              <a:chOff x="5097016" y="4153268"/>
              <a:chExt cx="577404" cy="1071605"/>
            </a:xfrm>
            <a:solidFill>
              <a:srgbClr val="0070C0"/>
            </a:solidFill>
          </p:grpSpPr>
          <p:sp>
            <p:nvSpPr>
              <p:cNvPr id="78" name="アーチ 77"/>
              <p:cNvSpPr/>
              <p:nvPr/>
            </p:nvSpPr>
            <p:spPr>
              <a:xfrm>
                <a:off x="5097016" y="4153268"/>
                <a:ext cx="576064" cy="859908"/>
              </a:xfrm>
              <a:prstGeom prst="blockArc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9" name="正方形/長方形 78"/>
              <p:cNvSpPr/>
              <p:nvPr/>
            </p:nvSpPr>
            <p:spPr>
              <a:xfrm>
                <a:off x="5097016" y="4570363"/>
                <a:ext cx="144016" cy="6545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正方形/長方形 79"/>
              <p:cNvSpPr/>
              <p:nvPr/>
            </p:nvSpPr>
            <p:spPr>
              <a:xfrm>
                <a:off x="5530404" y="4570363"/>
                <a:ext cx="144016" cy="6545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" name="グループ化 36"/>
            <p:cNvGrpSpPr/>
            <p:nvPr/>
          </p:nvGrpSpPr>
          <p:grpSpPr>
            <a:xfrm rot="21138965">
              <a:off x="4690547" y="4807738"/>
              <a:ext cx="221392" cy="446230"/>
              <a:chOff x="4505394" y="2583899"/>
              <a:chExt cx="1054681" cy="2357474"/>
            </a:xfrm>
            <a:solidFill>
              <a:schemeClr val="bg1"/>
            </a:solidFill>
          </p:grpSpPr>
          <p:sp>
            <p:nvSpPr>
              <p:cNvPr id="70" name="円/楕円 69"/>
              <p:cNvSpPr/>
              <p:nvPr/>
            </p:nvSpPr>
            <p:spPr>
              <a:xfrm>
                <a:off x="4792286" y="2583899"/>
                <a:ext cx="648072" cy="648072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角丸四角形 70"/>
              <p:cNvSpPr/>
              <p:nvPr/>
            </p:nvSpPr>
            <p:spPr>
              <a:xfrm rot="21170127">
                <a:off x="4912003" y="3170901"/>
                <a:ext cx="648072" cy="1224136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2" name="グループ化 71"/>
              <p:cNvGrpSpPr/>
              <p:nvPr/>
            </p:nvGrpSpPr>
            <p:grpSpPr>
              <a:xfrm rot="18073728">
                <a:off x="4453910" y="3330198"/>
                <a:ext cx="676752" cy="573784"/>
                <a:chOff x="4394362" y="3126869"/>
                <a:chExt cx="776403" cy="658272"/>
              </a:xfrm>
              <a:grpFill/>
            </p:grpSpPr>
            <p:sp>
              <p:nvSpPr>
                <p:cNvPr id="76" name="角丸四角形 75"/>
                <p:cNvSpPr/>
                <p:nvPr/>
              </p:nvSpPr>
              <p:spPr>
                <a:xfrm rot="15300000">
                  <a:off x="4736986" y="3271110"/>
                  <a:ext cx="209286" cy="658272"/>
                </a:xfrm>
                <a:prstGeom prst="roundRect">
                  <a:avLst>
                    <a:gd name="adj" fmla="val 50000"/>
                  </a:avLst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角丸四角形 76"/>
                <p:cNvSpPr/>
                <p:nvPr/>
              </p:nvSpPr>
              <p:spPr>
                <a:xfrm rot="19800000">
                  <a:off x="4394362" y="3126869"/>
                  <a:ext cx="209286" cy="658272"/>
                </a:xfrm>
                <a:prstGeom prst="roundRect">
                  <a:avLst>
                    <a:gd name="adj" fmla="val 50000"/>
                  </a:avLst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3" name="グループ化 72"/>
              <p:cNvGrpSpPr/>
              <p:nvPr/>
            </p:nvGrpSpPr>
            <p:grpSpPr>
              <a:xfrm rot="277640">
                <a:off x="4547164" y="4180969"/>
                <a:ext cx="694101" cy="760404"/>
                <a:chOff x="4695098" y="4276063"/>
                <a:chExt cx="694101" cy="760404"/>
              </a:xfrm>
              <a:grpFill/>
            </p:grpSpPr>
            <p:sp>
              <p:nvSpPr>
                <p:cNvPr id="74" name="角丸四角形 73"/>
                <p:cNvSpPr/>
                <p:nvPr/>
              </p:nvSpPr>
              <p:spPr>
                <a:xfrm rot="3600000">
                  <a:off x="4930067" y="4078402"/>
                  <a:ext cx="261472" cy="656793"/>
                </a:xfrm>
                <a:prstGeom prst="roundRect">
                  <a:avLst>
                    <a:gd name="adj" fmla="val 50000"/>
                  </a:avLst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角丸四角形 74"/>
                <p:cNvSpPr/>
                <p:nvPr/>
              </p:nvSpPr>
              <p:spPr>
                <a:xfrm rot="900000">
                  <a:off x="4695098" y="4379674"/>
                  <a:ext cx="261472" cy="656793"/>
                </a:xfrm>
                <a:prstGeom prst="roundRect">
                  <a:avLst>
                    <a:gd name="adj" fmla="val 50000"/>
                  </a:avLst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51" name="角丸四角形 50"/>
            <p:cNvSpPr/>
            <p:nvPr/>
          </p:nvSpPr>
          <p:spPr>
            <a:xfrm rot="5931210">
              <a:off x="4883285" y="4899772"/>
              <a:ext cx="34530" cy="120446"/>
            </a:xfrm>
            <a:prstGeom prst="roundRect">
              <a:avLst>
                <a:gd name="adj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角丸四角形 51"/>
            <p:cNvSpPr/>
            <p:nvPr/>
          </p:nvSpPr>
          <p:spPr>
            <a:xfrm rot="20776766">
              <a:off x="4879752" y="5074073"/>
              <a:ext cx="54886" cy="124320"/>
            </a:xfrm>
            <a:prstGeom prst="roundRect">
              <a:avLst>
                <a:gd name="adj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3" name="グループ化 52"/>
            <p:cNvGrpSpPr/>
            <p:nvPr/>
          </p:nvGrpSpPr>
          <p:grpSpPr>
            <a:xfrm rot="21138965">
              <a:off x="4690589" y="4807738"/>
              <a:ext cx="221392" cy="446230"/>
              <a:chOff x="4505394" y="2583899"/>
              <a:chExt cx="1054681" cy="2357474"/>
            </a:xfrm>
          </p:grpSpPr>
          <p:grpSp>
            <p:nvGrpSpPr>
              <p:cNvPr id="58" name="グループ化 57"/>
              <p:cNvGrpSpPr/>
              <p:nvPr/>
            </p:nvGrpSpPr>
            <p:grpSpPr>
              <a:xfrm>
                <a:off x="4505394" y="2583899"/>
                <a:ext cx="1054681" cy="2357474"/>
                <a:chOff x="4505394" y="2583899"/>
                <a:chExt cx="1054681" cy="2357474"/>
              </a:xfrm>
              <a:solidFill>
                <a:srgbClr val="002060"/>
              </a:solidFill>
            </p:grpSpPr>
            <p:sp>
              <p:nvSpPr>
                <p:cNvPr id="62" name="円/楕円 61"/>
                <p:cNvSpPr/>
                <p:nvPr/>
              </p:nvSpPr>
              <p:spPr>
                <a:xfrm>
                  <a:off x="4792286" y="2583899"/>
                  <a:ext cx="648072" cy="648072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角丸四角形 62"/>
                <p:cNvSpPr/>
                <p:nvPr/>
              </p:nvSpPr>
              <p:spPr>
                <a:xfrm rot="21170127">
                  <a:off x="4912003" y="3170901"/>
                  <a:ext cx="648072" cy="1224136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4" name="グループ化 63"/>
                <p:cNvGrpSpPr/>
                <p:nvPr/>
              </p:nvGrpSpPr>
              <p:grpSpPr>
                <a:xfrm rot="18073728">
                  <a:off x="4453910" y="3330198"/>
                  <a:ext cx="676752" cy="573784"/>
                  <a:chOff x="4394362" y="3126869"/>
                  <a:chExt cx="776403" cy="658272"/>
                </a:xfrm>
                <a:grpFill/>
              </p:grpSpPr>
              <p:sp>
                <p:nvSpPr>
                  <p:cNvPr id="68" name="角丸四角形 67"/>
                  <p:cNvSpPr/>
                  <p:nvPr/>
                </p:nvSpPr>
                <p:spPr>
                  <a:xfrm rot="15300000">
                    <a:off x="4736986" y="3271110"/>
                    <a:ext cx="209286" cy="65827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" name="角丸四角形 68"/>
                  <p:cNvSpPr/>
                  <p:nvPr/>
                </p:nvSpPr>
                <p:spPr>
                  <a:xfrm rot="19800000">
                    <a:off x="4394362" y="3126869"/>
                    <a:ext cx="209286" cy="65827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5" name="グループ化 64"/>
                <p:cNvGrpSpPr/>
                <p:nvPr/>
              </p:nvGrpSpPr>
              <p:grpSpPr>
                <a:xfrm rot="277640">
                  <a:off x="4547164" y="4180969"/>
                  <a:ext cx="694101" cy="760404"/>
                  <a:chOff x="4695098" y="4276063"/>
                  <a:chExt cx="694101" cy="760404"/>
                </a:xfrm>
                <a:grpFill/>
              </p:grpSpPr>
              <p:sp>
                <p:nvSpPr>
                  <p:cNvPr id="66" name="角丸四角形 65"/>
                  <p:cNvSpPr/>
                  <p:nvPr/>
                </p:nvSpPr>
                <p:spPr>
                  <a:xfrm rot="3600000">
                    <a:off x="4930067" y="4078402"/>
                    <a:ext cx="261472" cy="65679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" name="角丸四角形 66"/>
                  <p:cNvSpPr/>
                  <p:nvPr/>
                </p:nvSpPr>
                <p:spPr>
                  <a:xfrm rot="900000">
                    <a:off x="4695098" y="4379674"/>
                    <a:ext cx="261472" cy="65679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59" name="弦 58"/>
              <p:cNvSpPr/>
              <p:nvPr/>
            </p:nvSpPr>
            <p:spPr>
              <a:xfrm rot="17513495">
                <a:off x="4914858" y="2973810"/>
                <a:ext cx="144016" cy="144016"/>
              </a:xfrm>
              <a:prstGeom prst="chord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円/楕円 59"/>
              <p:cNvSpPr/>
              <p:nvPr/>
            </p:nvSpPr>
            <p:spPr>
              <a:xfrm>
                <a:off x="4832929" y="2813687"/>
                <a:ext cx="74989" cy="11539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円/楕円 60"/>
              <p:cNvSpPr/>
              <p:nvPr/>
            </p:nvSpPr>
            <p:spPr>
              <a:xfrm>
                <a:off x="5018666" y="2813687"/>
                <a:ext cx="74989" cy="11539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4" name="正方形/長方形 53"/>
            <p:cNvSpPr/>
            <p:nvPr/>
          </p:nvSpPr>
          <p:spPr>
            <a:xfrm rot="12600000">
              <a:off x="4593060" y="4972069"/>
              <a:ext cx="576064" cy="72008"/>
            </a:xfrm>
            <a:prstGeom prst="rect">
              <a:avLst/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テキスト ボックス 94"/>
          <p:cNvSpPr txBox="1"/>
          <p:nvPr/>
        </p:nvSpPr>
        <p:spPr>
          <a:xfrm>
            <a:off x="0" y="6033120"/>
            <a:ext cx="6858000" cy="3631763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1500" dirty="0" smtClean="0"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通り抜け</a:t>
            </a:r>
            <a:endParaRPr lang="en-US" altLang="ja-JP" sz="11500" dirty="0" smtClean="0">
              <a:solidFill>
                <a:srgbClr val="FFFF00"/>
              </a:solidFill>
              <a:effectLst>
                <a:outerShdw blurRad="12700" dist="63500" dir="19200000" algn="tl" rotWithShape="0">
                  <a:prstClr val="black"/>
                </a:outerShdw>
              </a:effectLst>
            </a:endParaRPr>
          </a:p>
          <a:p>
            <a:r>
              <a:rPr lang="ja-JP" altLang="en-US" sz="11500" dirty="0"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禁止</a:t>
            </a:r>
            <a:endParaRPr lang="ja-JP" altLang="en-US" sz="11500" dirty="0">
              <a:solidFill>
                <a:srgbClr val="FFFF00"/>
              </a:solidFill>
              <a:effectLst>
                <a:outerShdw blurRad="12700" dist="63500" dir="19200000" algn="tl" rotWithShape="0">
                  <a:prstClr val="black"/>
                </a:outerShdw>
              </a:effectLst>
            </a:endParaRPr>
          </a:p>
        </p:txBody>
      </p:sp>
      <p:grpSp>
        <p:nvGrpSpPr>
          <p:cNvPr id="30" name="グループ化 29"/>
          <p:cNvGrpSpPr/>
          <p:nvPr/>
        </p:nvGrpSpPr>
        <p:grpSpPr>
          <a:xfrm>
            <a:off x="1666382" y="2311169"/>
            <a:ext cx="3431398" cy="3431396"/>
            <a:chOff x="4523296" y="4649092"/>
            <a:chExt cx="720080" cy="720080"/>
          </a:xfrm>
        </p:grpSpPr>
        <p:sp>
          <p:nvSpPr>
            <p:cNvPr id="31" name="正方形/長方形 30"/>
            <p:cNvSpPr/>
            <p:nvPr/>
          </p:nvSpPr>
          <p:spPr>
            <a:xfrm rot="12600000">
              <a:off x="4595304" y="4973128"/>
              <a:ext cx="576064" cy="7200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ドーナツ 31"/>
            <p:cNvSpPr/>
            <p:nvPr/>
          </p:nvSpPr>
          <p:spPr>
            <a:xfrm>
              <a:off x="4523296" y="4649092"/>
              <a:ext cx="720080" cy="720080"/>
            </a:xfrm>
            <a:prstGeom prst="donut">
              <a:avLst>
                <a:gd name="adj" fmla="val 2314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3" name="ドーナツ 32"/>
            <p:cNvSpPr/>
            <p:nvPr/>
          </p:nvSpPr>
          <p:spPr>
            <a:xfrm>
              <a:off x="4554153" y="4679949"/>
              <a:ext cx="658366" cy="658366"/>
            </a:xfrm>
            <a:prstGeom prst="donut">
              <a:avLst>
                <a:gd name="adj" fmla="val 10527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4" name="角丸四角形 33"/>
            <p:cNvSpPr/>
            <p:nvPr/>
          </p:nvSpPr>
          <p:spPr>
            <a:xfrm rot="8631210">
              <a:off x="4947582" y="4941603"/>
              <a:ext cx="38293" cy="108608"/>
            </a:xfrm>
            <a:prstGeom prst="roundRect">
              <a:avLst>
                <a:gd name="adj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角丸四角形 34"/>
            <p:cNvSpPr/>
            <p:nvPr/>
          </p:nvSpPr>
          <p:spPr>
            <a:xfrm rot="19190471">
              <a:off x="4917130" y="5140361"/>
              <a:ext cx="54886" cy="124320"/>
            </a:xfrm>
            <a:prstGeom prst="roundRect">
              <a:avLst>
                <a:gd name="adj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6" name="グループ化 35"/>
            <p:cNvGrpSpPr/>
            <p:nvPr/>
          </p:nvGrpSpPr>
          <p:grpSpPr>
            <a:xfrm>
              <a:off x="4731111" y="4735677"/>
              <a:ext cx="329840" cy="516844"/>
              <a:chOff x="5097016" y="4153268"/>
              <a:chExt cx="577404" cy="1071605"/>
            </a:xfrm>
            <a:solidFill>
              <a:srgbClr val="0070C0"/>
            </a:solidFill>
          </p:grpSpPr>
          <p:sp>
            <p:nvSpPr>
              <p:cNvPr id="78" name="アーチ 77"/>
              <p:cNvSpPr/>
              <p:nvPr/>
            </p:nvSpPr>
            <p:spPr>
              <a:xfrm>
                <a:off x="5097016" y="4153268"/>
                <a:ext cx="576064" cy="859908"/>
              </a:xfrm>
              <a:prstGeom prst="blockArc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9" name="正方形/長方形 78"/>
              <p:cNvSpPr/>
              <p:nvPr/>
            </p:nvSpPr>
            <p:spPr>
              <a:xfrm>
                <a:off x="5097016" y="4570363"/>
                <a:ext cx="144016" cy="6545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正方形/長方形 79"/>
              <p:cNvSpPr/>
              <p:nvPr/>
            </p:nvSpPr>
            <p:spPr>
              <a:xfrm>
                <a:off x="5530404" y="4570363"/>
                <a:ext cx="144016" cy="6545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" name="グループ化 36"/>
            <p:cNvGrpSpPr/>
            <p:nvPr/>
          </p:nvGrpSpPr>
          <p:grpSpPr>
            <a:xfrm rot="21138965">
              <a:off x="4690547" y="4807738"/>
              <a:ext cx="221392" cy="446230"/>
              <a:chOff x="4505394" y="2583899"/>
              <a:chExt cx="1054681" cy="2357474"/>
            </a:xfrm>
            <a:solidFill>
              <a:schemeClr val="bg1"/>
            </a:solidFill>
          </p:grpSpPr>
          <p:sp>
            <p:nvSpPr>
              <p:cNvPr id="70" name="円/楕円 69"/>
              <p:cNvSpPr/>
              <p:nvPr/>
            </p:nvSpPr>
            <p:spPr>
              <a:xfrm>
                <a:off x="4792286" y="2583899"/>
                <a:ext cx="648072" cy="648072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角丸四角形 70"/>
              <p:cNvSpPr/>
              <p:nvPr/>
            </p:nvSpPr>
            <p:spPr>
              <a:xfrm rot="21170127">
                <a:off x="4912003" y="3170901"/>
                <a:ext cx="648072" cy="1224136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2" name="グループ化 71"/>
              <p:cNvGrpSpPr/>
              <p:nvPr/>
            </p:nvGrpSpPr>
            <p:grpSpPr>
              <a:xfrm rot="18073728">
                <a:off x="4453910" y="3330198"/>
                <a:ext cx="676752" cy="573784"/>
                <a:chOff x="4394362" y="3126869"/>
                <a:chExt cx="776403" cy="658272"/>
              </a:xfrm>
              <a:grpFill/>
            </p:grpSpPr>
            <p:sp>
              <p:nvSpPr>
                <p:cNvPr id="76" name="角丸四角形 75"/>
                <p:cNvSpPr/>
                <p:nvPr/>
              </p:nvSpPr>
              <p:spPr>
                <a:xfrm rot="15300000">
                  <a:off x="4736986" y="3271110"/>
                  <a:ext cx="209286" cy="658272"/>
                </a:xfrm>
                <a:prstGeom prst="roundRect">
                  <a:avLst>
                    <a:gd name="adj" fmla="val 50000"/>
                  </a:avLst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角丸四角形 76"/>
                <p:cNvSpPr/>
                <p:nvPr/>
              </p:nvSpPr>
              <p:spPr>
                <a:xfrm rot="19800000">
                  <a:off x="4394362" y="3126869"/>
                  <a:ext cx="209286" cy="658272"/>
                </a:xfrm>
                <a:prstGeom prst="roundRect">
                  <a:avLst>
                    <a:gd name="adj" fmla="val 50000"/>
                  </a:avLst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3" name="グループ化 72"/>
              <p:cNvGrpSpPr/>
              <p:nvPr/>
            </p:nvGrpSpPr>
            <p:grpSpPr>
              <a:xfrm rot="277640">
                <a:off x="4547164" y="4180969"/>
                <a:ext cx="694101" cy="760404"/>
                <a:chOff x="4695098" y="4276063"/>
                <a:chExt cx="694101" cy="760404"/>
              </a:xfrm>
              <a:grpFill/>
            </p:grpSpPr>
            <p:sp>
              <p:nvSpPr>
                <p:cNvPr id="74" name="角丸四角形 73"/>
                <p:cNvSpPr/>
                <p:nvPr/>
              </p:nvSpPr>
              <p:spPr>
                <a:xfrm rot="3600000">
                  <a:off x="4930067" y="4078402"/>
                  <a:ext cx="261472" cy="656793"/>
                </a:xfrm>
                <a:prstGeom prst="roundRect">
                  <a:avLst>
                    <a:gd name="adj" fmla="val 50000"/>
                  </a:avLst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角丸四角形 74"/>
                <p:cNvSpPr/>
                <p:nvPr/>
              </p:nvSpPr>
              <p:spPr>
                <a:xfrm rot="900000">
                  <a:off x="4695098" y="4379674"/>
                  <a:ext cx="261472" cy="656793"/>
                </a:xfrm>
                <a:prstGeom prst="roundRect">
                  <a:avLst>
                    <a:gd name="adj" fmla="val 50000"/>
                  </a:avLst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51" name="角丸四角形 50"/>
            <p:cNvSpPr/>
            <p:nvPr/>
          </p:nvSpPr>
          <p:spPr>
            <a:xfrm rot="5931210">
              <a:off x="4883285" y="4899772"/>
              <a:ext cx="34530" cy="120446"/>
            </a:xfrm>
            <a:prstGeom prst="roundRect">
              <a:avLst>
                <a:gd name="adj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角丸四角形 51"/>
            <p:cNvSpPr/>
            <p:nvPr/>
          </p:nvSpPr>
          <p:spPr>
            <a:xfrm rot="20776766">
              <a:off x="4879752" y="5074073"/>
              <a:ext cx="54886" cy="124320"/>
            </a:xfrm>
            <a:prstGeom prst="roundRect">
              <a:avLst>
                <a:gd name="adj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3" name="グループ化 52"/>
            <p:cNvGrpSpPr/>
            <p:nvPr/>
          </p:nvGrpSpPr>
          <p:grpSpPr>
            <a:xfrm rot="21138965">
              <a:off x="4690589" y="4807738"/>
              <a:ext cx="221392" cy="446230"/>
              <a:chOff x="4505394" y="2583899"/>
              <a:chExt cx="1054681" cy="2357474"/>
            </a:xfrm>
          </p:grpSpPr>
          <p:grpSp>
            <p:nvGrpSpPr>
              <p:cNvPr id="58" name="グループ化 57"/>
              <p:cNvGrpSpPr/>
              <p:nvPr/>
            </p:nvGrpSpPr>
            <p:grpSpPr>
              <a:xfrm>
                <a:off x="4505394" y="2583899"/>
                <a:ext cx="1054681" cy="2357474"/>
                <a:chOff x="4505394" y="2583899"/>
                <a:chExt cx="1054681" cy="2357474"/>
              </a:xfrm>
              <a:solidFill>
                <a:srgbClr val="002060"/>
              </a:solidFill>
            </p:grpSpPr>
            <p:sp>
              <p:nvSpPr>
                <p:cNvPr id="62" name="円/楕円 61"/>
                <p:cNvSpPr/>
                <p:nvPr/>
              </p:nvSpPr>
              <p:spPr>
                <a:xfrm>
                  <a:off x="4792286" y="2583899"/>
                  <a:ext cx="648072" cy="648072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角丸四角形 62"/>
                <p:cNvSpPr/>
                <p:nvPr/>
              </p:nvSpPr>
              <p:spPr>
                <a:xfrm rot="21170127">
                  <a:off x="4912003" y="3170901"/>
                  <a:ext cx="648072" cy="1224136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4" name="グループ化 63"/>
                <p:cNvGrpSpPr/>
                <p:nvPr/>
              </p:nvGrpSpPr>
              <p:grpSpPr>
                <a:xfrm rot="18073728">
                  <a:off x="4453910" y="3330198"/>
                  <a:ext cx="676752" cy="573784"/>
                  <a:chOff x="4394362" y="3126869"/>
                  <a:chExt cx="776403" cy="658272"/>
                </a:xfrm>
                <a:grpFill/>
              </p:grpSpPr>
              <p:sp>
                <p:nvSpPr>
                  <p:cNvPr id="68" name="角丸四角形 67"/>
                  <p:cNvSpPr/>
                  <p:nvPr/>
                </p:nvSpPr>
                <p:spPr>
                  <a:xfrm rot="15300000">
                    <a:off x="4736986" y="3271110"/>
                    <a:ext cx="209286" cy="65827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" name="角丸四角形 68"/>
                  <p:cNvSpPr/>
                  <p:nvPr/>
                </p:nvSpPr>
                <p:spPr>
                  <a:xfrm rot="19800000">
                    <a:off x="4394362" y="3126869"/>
                    <a:ext cx="209286" cy="65827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5" name="グループ化 64"/>
                <p:cNvGrpSpPr/>
                <p:nvPr/>
              </p:nvGrpSpPr>
              <p:grpSpPr>
                <a:xfrm rot="277640">
                  <a:off x="4547164" y="4180969"/>
                  <a:ext cx="694101" cy="760404"/>
                  <a:chOff x="4695098" y="4276063"/>
                  <a:chExt cx="694101" cy="760404"/>
                </a:xfrm>
                <a:grpFill/>
              </p:grpSpPr>
              <p:sp>
                <p:nvSpPr>
                  <p:cNvPr id="66" name="角丸四角形 65"/>
                  <p:cNvSpPr/>
                  <p:nvPr/>
                </p:nvSpPr>
                <p:spPr>
                  <a:xfrm rot="3600000">
                    <a:off x="4930067" y="4078402"/>
                    <a:ext cx="261472" cy="65679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" name="角丸四角形 66"/>
                  <p:cNvSpPr/>
                  <p:nvPr/>
                </p:nvSpPr>
                <p:spPr>
                  <a:xfrm rot="900000">
                    <a:off x="4695098" y="4379674"/>
                    <a:ext cx="261472" cy="65679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59" name="弦 58"/>
              <p:cNvSpPr/>
              <p:nvPr/>
            </p:nvSpPr>
            <p:spPr>
              <a:xfrm rot="17513495">
                <a:off x="4914858" y="2973810"/>
                <a:ext cx="144016" cy="144016"/>
              </a:xfrm>
              <a:prstGeom prst="chord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円/楕円 59"/>
              <p:cNvSpPr/>
              <p:nvPr/>
            </p:nvSpPr>
            <p:spPr>
              <a:xfrm>
                <a:off x="4832929" y="2813687"/>
                <a:ext cx="74989" cy="11539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円/楕円 60"/>
              <p:cNvSpPr/>
              <p:nvPr/>
            </p:nvSpPr>
            <p:spPr>
              <a:xfrm>
                <a:off x="5018666" y="2813687"/>
                <a:ext cx="74989" cy="11539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4" name="正方形/長方形 53"/>
            <p:cNvSpPr/>
            <p:nvPr/>
          </p:nvSpPr>
          <p:spPr>
            <a:xfrm rot="12600000">
              <a:off x="4593060" y="4972069"/>
              <a:ext cx="576064" cy="72008"/>
            </a:xfrm>
            <a:prstGeom prst="rect">
              <a:avLst/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8" name="テキスト ボックス 37"/>
          <p:cNvSpPr txBox="1"/>
          <p:nvPr/>
        </p:nvSpPr>
        <p:spPr>
          <a:xfrm>
            <a:off x="143636" y="767535"/>
            <a:ext cx="6585522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60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ここは私有地です</a:t>
            </a:r>
            <a:endParaRPr kumimoji="1" lang="ja-JP" altLang="en-US" sz="6000" b="1" spc="50" dirty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025619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テキスト ボックス 94"/>
          <p:cNvSpPr txBox="1"/>
          <p:nvPr/>
        </p:nvSpPr>
        <p:spPr>
          <a:xfrm>
            <a:off x="0" y="6033120"/>
            <a:ext cx="6858000" cy="3631763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1500" dirty="0" smtClean="0"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通り抜け</a:t>
            </a:r>
            <a:endParaRPr lang="en-US" altLang="ja-JP" sz="11500" dirty="0" smtClean="0">
              <a:solidFill>
                <a:srgbClr val="FFFF00"/>
              </a:solidFill>
              <a:effectLst>
                <a:outerShdw blurRad="12700" dist="63500" dir="19200000" algn="tl" rotWithShape="0">
                  <a:prstClr val="black"/>
                </a:outerShdw>
              </a:effectLst>
            </a:endParaRPr>
          </a:p>
          <a:p>
            <a:r>
              <a:rPr lang="ja-JP" altLang="en-US" sz="11500" dirty="0"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禁止</a:t>
            </a:r>
            <a:endParaRPr lang="ja-JP" altLang="en-US" sz="11500" dirty="0">
              <a:solidFill>
                <a:srgbClr val="FFFF00"/>
              </a:solidFill>
              <a:effectLst>
                <a:outerShdw blurRad="12700" dist="63500" dir="19200000" algn="tl" rotWithShape="0">
                  <a:prstClr val="black"/>
                </a:outerShdw>
              </a:effectLst>
            </a:endParaRPr>
          </a:p>
        </p:txBody>
      </p:sp>
      <p:grpSp>
        <p:nvGrpSpPr>
          <p:cNvPr id="30" name="グループ化 29"/>
          <p:cNvGrpSpPr/>
          <p:nvPr/>
        </p:nvGrpSpPr>
        <p:grpSpPr>
          <a:xfrm>
            <a:off x="1666382" y="2311169"/>
            <a:ext cx="3431398" cy="3431396"/>
            <a:chOff x="4523296" y="4649092"/>
            <a:chExt cx="720080" cy="720080"/>
          </a:xfrm>
        </p:grpSpPr>
        <p:sp>
          <p:nvSpPr>
            <p:cNvPr id="31" name="正方形/長方形 30"/>
            <p:cNvSpPr/>
            <p:nvPr/>
          </p:nvSpPr>
          <p:spPr>
            <a:xfrm rot="12600000">
              <a:off x="4595304" y="4973128"/>
              <a:ext cx="576064" cy="7200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ドーナツ 31"/>
            <p:cNvSpPr/>
            <p:nvPr/>
          </p:nvSpPr>
          <p:spPr>
            <a:xfrm>
              <a:off x="4523296" y="4649092"/>
              <a:ext cx="720080" cy="720080"/>
            </a:xfrm>
            <a:prstGeom prst="donut">
              <a:avLst>
                <a:gd name="adj" fmla="val 2314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3" name="ドーナツ 32"/>
            <p:cNvSpPr/>
            <p:nvPr/>
          </p:nvSpPr>
          <p:spPr>
            <a:xfrm>
              <a:off x="4554153" y="4679949"/>
              <a:ext cx="658366" cy="658366"/>
            </a:xfrm>
            <a:prstGeom prst="donut">
              <a:avLst>
                <a:gd name="adj" fmla="val 10527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4" name="角丸四角形 33"/>
            <p:cNvSpPr/>
            <p:nvPr/>
          </p:nvSpPr>
          <p:spPr>
            <a:xfrm rot="8631210">
              <a:off x="4947582" y="4941603"/>
              <a:ext cx="38293" cy="108608"/>
            </a:xfrm>
            <a:prstGeom prst="roundRect">
              <a:avLst>
                <a:gd name="adj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角丸四角形 34"/>
            <p:cNvSpPr/>
            <p:nvPr/>
          </p:nvSpPr>
          <p:spPr>
            <a:xfrm rot="19190471">
              <a:off x="4917130" y="5140361"/>
              <a:ext cx="54886" cy="124320"/>
            </a:xfrm>
            <a:prstGeom prst="roundRect">
              <a:avLst>
                <a:gd name="adj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6" name="グループ化 35"/>
            <p:cNvGrpSpPr/>
            <p:nvPr/>
          </p:nvGrpSpPr>
          <p:grpSpPr>
            <a:xfrm>
              <a:off x="4731111" y="4735677"/>
              <a:ext cx="329840" cy="516844"/>
              <a:chOff x="5097016" y="4153268"/>
              <a:chExt cx="577404" cy="1071605"/>
            </a:xfrm>
            <a:solidFill>
              <a:srgbClr val="0070C0"/>
            </a:solidFill>
          </p:grpSpPr>
          <p:sp>
            <p:nvSpPr>
              <p:cNvPr id="78" name="アーチ 77"/>
              <p:cNvSpPr/>
              <p:nvPr/>
            </p:nvSpPr>
            <p:spPr>
              <a:xfrm>
                <a:off x="5097016" y="4153268"/>
                <a:ext cx="576064" cy="859908"/>
              </a:xfrm>
              <a:prstGeom prst="blockArc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9" name="正方形/長方形 78"/>
              <p:cNvSpPr/>
              <p:nvPr/>
            </p:nvSpPr>
            <p:spPr>
              <a:xfrm>
                <a:off x="5097016" y="4570363"/>
                <a:ext cx="144016" cy="6545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正方形/長方形 79"/>
              <p:cNvSpPr/>
              <p:nvPr/>
            </p:nvSpPr>
            <p:spPr>
              <a:xfrm>
                <a:off x="5530404" y="4570363"/>
                <a:ext cx="144016" cy="6545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" name="グループ化 36"/>
            <p:cNvGrpSpPr/>
            <p:nvPr/>
          </p:nvGrpSpPr>
          <p:grpSpPr>
            <a:xfrm rot="21138965">
              <a:off x="4690547" y="4807738"/>
              <a:ext cx="221392" cy="446230"/>
              <a:chOff x="4505394" y="2583899"/>
              <a:chExt cx="1054681" cy="2357474"/>
            </a:xfrm>
            <a:solidFill>
              <a:schemeClr val="bg1"/>
            </a:solidFill>
          </p:grpSpPr>
          <p:sp>
            <p:nvSpPr>
              <p:cNvPr id="70" name="円/楕円 69"/>
              <p:cNvSpPr/>
              <p:nvPr/>
            </p:nvSpPr>
            <p:spPr>
              <a:xfrm>
                <a:off x="4792286" y="2583899"/>
                <a:ext cx="648072" cy="648072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角丸四角形 70"/>
              <p:cNvSpPr/>
              <p:nvPr/>
            </p:nvSpPr>
            <p:spPr>
              <a:xfrm rot="21170127">
                <a:off x="4912003" y="3170901"/>
                <a:ext cx="648072" cy="1224136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2" name="グループ化 71"/>
              <p:cNvGrpSpPr/>
              <p:nvPr/>
            </p:nvGrpSpPr>
            <p:grpSpPr>
              <a:xfrm rot="18073728">
                <a:off x="4453910" y="3330198"/>
                <a:ext cx="676752" cy="573784"/>
                <a:chOff x="4394362" y="3126869"/>
                <a:chExt cx="776403" cy="658272"/>
              </a:xfrm>
              <a:grpFill/>
            </p:grpSpPr>
            <p:sp>
              <p:nvSpPr>
                <p:cNvPr id="76" name="角丸四角形 75"/>
                <p:cNvSpPr/>
                <p:nvPr/>
              </p:nvSpPr>
              <p:spPr>
                <a:xfrm rot="15300000">
                  <a:off x="4736986" y="3271110"/>
                  <a:ext cx="209286" cy="658272"/>
                </a:xfrm>
                <a:prstGeom prst="roundRect">
                  <a:avLst>
                    <a:gd name="adj" fmla="val 50000"/>
                  </a:avLst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角丸四角形 76"/>
                <p:cNvSpPr/>
                <p:nvPr/>
              </p:nvSpPr>
              <p:spPr>
                <a:xfrm rot="19800000">
                  <a:off x="4394362" y="3126869"/>
                  <a:ext cx="209286" cy="658272"/>
                </a:xfrm>
                <a:prstGeom prst="roundRect">
                  <a:avLst>
                    <a:gd name="adj" fmla="val 50000"/>
                  </a:avLst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3" name="グループ化 72"/>
              <p:cNvGrpSpPr/>
              <p:nvPr/>
            </p:nvGrpSpPr>
            <p:grpSpPr>
              <a:xfrm rot="277640">
                <a:off x="4547164" y="4180969"/>
                <a:ext cx="694101" cy="760404"/>
                <a:chOff x="4695098" y="4276063"/>
                <a:chExt cx="694101" cy="760404"/>
              </a:xfrm>
              <a:grpFill/>
            </p:grpSpPr>
            <p:sp>
              <p:nvSpPr>
                <p:cNvPr id="74" name="角丸四角形 73"/>
                <p:cNvSpPr/>
                <p:nvPr/>
              </p:nvSpPr>
              <p:spPr>
                <a:xfrm rot="3600000">
                  <a:off x="4930067" y="4078402"/>
                  <a:ext cx="261472" cy="656793"/>
                </a:xfrm>
                <a:prstGeom prst="roundRect">
                  <a:avLst>
                    <a:gd name="adj" fmla="val 50000"/>
                  </a:avLst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角丸四角形 74"/>
                <p:cNvSpPr/>
                <p:nvPr/>
              </p:nvSpPr>
              <p:spPr>
                <a:xfrm rot="900000">
                  <a:off x="4695098" y="4379674"/>
                  <a:ext cx="261472" cy="656793"/>
                </a:xfrm>
                <a:prstGeom prst="roundRect">
                  <a:avLst>
                    <a:gd name="adj" fmla="val 50000"/>
                  </a:avLst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51" name="角丸四角形 50"/>
            <p:cNvSpPr/>
            <p:nvPr/>
          </p:nvSpPr>
          <p:spPr>
            <a:xfrm rot="5931210">
              <a:off x="4883285" y="4899772"/>
              <a:ext cx="34530" cy="120446"/>
            </a:xfrm>
            <a:prstGeom prst="roundRect">
              <a:avLst>
                <a:gd name="adj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角丸四角形 51"/>
            <p:cNvSpPr/>
            <p:nvPr/>
          </p:nvSpPr>
          <p:spPr>
            <a:xfrm rot="20776766">
              <a:off x="4879752" y="5074073"/>
              <a:ext cx="54886" cy="124320"/>
            </a:xfrm>
            <a:prstGeom prst="roundRect">
              <a:avLst>
                <a:gd name="adj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3" name="グループ化 52"/>
            <p:cNvGrpSpPr/>
            <p:nvPr/>
          </p:nvGrpSpPr>
          <p:grpSpPr>
            <a:xfrm rot="21138965">
              <a:off x="4690589" y="4807738"/>
              <a:ext cx="221392" cy="446230"/>
              <a:chOff x="4505394" y="2583899"/>
              <a:chExt cx="1054681" cy="2357474"/>
            </a:xfrm>
          </p:grpSpPr>
          <p:grpSp>
            <p:nvGrpSpPr>
              <p:cNvPr id="58" name="グループ化 57"/>
              <p:cNvGrpSpPr/>
              <p:nvPr/>
            </p:nvGrpSpPr>
            <p:grpSpPr>
              <a:xfrm>
                <a:off x="4505394" y="2583899"/>
                <a:ext cx="1054681" cy="2357474"/>
                <a:chOff x="4505394" y="2583899"/>
                <a:chExt cx="1054681" cy="2357474"/>
              </a:xfrm>
              <a:solidFill>
                <a:srgbClr val="002060"/>
              </a:solidFill>
            </p:grpSpPr>
            <p:sp>
              <p:nvSpPr>
                <p:cNvPr id="62" name="円/楕円 61"/>
                <p:cNvSpPr/>
                <p:nvPr/>
              </p:nvSpPr>
              <p:spPr>
                <a:xfrm>
                  <a:off x="4792286" y="2583899"/>
                  <a:ext cx="648072" cy="648072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角丸四角形 62"/>
                <p:cNvSpPr/>
                <p:nvPr/>
              </p:nvSpPr>
              <p:spPr>
                <a:xfrm rot="21170127">
                  <a:off x="4912003" y="3170901"/>
                  <a:ext cx="648072" cy="1224136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4" name="グループ化 63"/>
                <p:cNvGrpSpPr/>
                <p:nvPr/>
              </p:nvGrpSpPr>
              <p:grpSpPr>
                <a:xfrm rot="18073728">
                  <a:off x="4453910" y="3330198"/>
                  <a:ext cx="676752" cy="573784"/>
                  <a:chOff x="4394362" y="3126869"/>
                  <a:chExt cx="776403" cy="658272"/>
                </a:xfrm>
                <a:grpFill/>
              </p:grpSpPr>
              <p:sp>
                <p:nvSpPr>
                  <p:cNvPr id="68" name="角丸四角形 67"/>
                  <p:cNvSpPr/>
                  <p:nvPr/>
                </p:nvSpPr>
                <p:spPr>
                  <a:xfrm rot="15300000">
                    <a:off x="4736986" y="3271110"/>
                    <a:ext cx="209286" cy="65827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" name="角丸四角形 68"/>
                  <p:cNvSpPr/>
                  <p:nvPr/>
                </p:nvSpPr>
                <p:spPr>
                  <a:xfrm rot="19800000">
                    <a:off x="4394362" y="3126869"/>
                    <a:ext cx="209286" cy="65827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5" name="グループ化 64"/>
                <p:cNvGrpSpPr/>
                <p:nvPr/>
              </p:nvGrpSpPr>
              <p:grpSpPr>
                <a:xfrm rot="277640">
                  <a:off x="4547164" y="4180969"/>
                  <a:ext cx="694101" cy="760404"/>
                  <a:chOff x="4695098" y="4276063"/>
                  <a:chExt cx="694101" cy="760404"/>
                </a:xfrm>
                <a:grpFill/>
              </p:grpSpPr>
              <p:sp>
                <p:nvSpPr>
                  <p:cNvPr id="66" name="角丸四角形 65"/>
                  <p:cNvSpPr/>
                  <p:nvPr/>
                </p:nvSpPr>
                <p:spPr>
                  <a:xfrm rot="3600000">
                    <a:off x="4930067" y="4078402"/>
                    <a:ext cx="261472" cy="65679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" name="角丸四角形 66"/>
                  <p:cNvSpPr/>
                  <p:nvPr/>
                </p:nvSpPr>
                <p:spPr>
                  <a:xfrm rot="900000">
                    <a:off x="4695098" y="4379674"/>
                    <a:ext cx="261472" cy="65679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59" name="弦 58"/>
              <p:cNvSpPr/>
              <p:nvPr/>
            </p:nvSpPr>
            <p:spPr>
              <a:xfrm rot="17513495">
                <a:off x="4914858" y="2973810"/>
                <a:ext cx="144016" cy="144016"/>
              </a:xfrm>
              <a:prstGeom prst="chord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円/楕円 59"/>
              <p:cNvSpPr/>
              <p:nvPr/>
            </p:nvSpPr>
            <p:spPr>
              <a:xfrm>
                <a:off x="4832929" y="2813687"/>
                <a:ext cx="74989" cy="11539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円/楕円 60"/>
              <p:cNvSpPr/>
              <p:nvPr/>
            </p:nvSpPr>
            <p:spPr>
              <a:xfrm>
                <a:off x="5018666" y="2813687"/>
                <a:ext cx="74989" cy="11539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4" name="正方形/長方形 53"/>
            <p:cNvSpPr/>
            <p:nvPr/>
          </p:nvSpPr>
          <p:spPr>
            <a:xfrm rot="12600000">
              <a:off x="4593060" y="4972069"/>
              <a:ext cx="576064" cy="72008"/>
            </a:xfrm>
            <a:prstGeom prst="rect">
              <a:avLst/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8" name="テキスト ボックス 37"/>
          <p:cNvSpPr txBox="1"/>
          <p:nvPr/>
        </p:nvSpPr>
        <p:spPr>
          <a:xfrm>
            <a:off x="143636" y="372177"/>
            <a:ext cx="6585522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60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この先</a:t>
            </a:r>
            <a:endParaRPr kumimoji="1" lang="en-US" altLang="ja-JP" sz="6000" b="1" spc="50" dirty="0" smtClean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60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会社の</a:t>
            </a:r>
            <a:r>
              <a:rPr lang="ja-JP" altLang="en-US" sz="60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敷地内</a:t>
            </a:r>
            <a:r>
              <a:rPr lang="ja-JP" altLang="en-US" sz="6000" b="1" spc="50" dirty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です</a:t>
            </a:r>
            <a:endParaRPr kumimoji="1" lang="en-US" altLang="ja-JP" sz="6000" b="1" spc="50" dirty="0" smtClean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369897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</Words>
  <Application>Microsoft Office PowerPoint</Application>
  <PresentationFormat>A4 210 x 297 mm</PresentationFormat>
  <Paragraphs>13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pop340_通り抜け禁止</dc:title>
  <dc:subject>pop340_通り抜け禁止</dc:subject>
  <dc:creator>http://www.digipot.net</dc:creator>
  <cp:lastModifiedBy/>
  <cp:revision>1</cp:revision>
  <dcterms:created xsi:type="dcterms:W3CDTF">2014-07-30T05:46:22Z</dcterms:created>
  <dcterms:modified xsi:type="dcterms:W3CDTF">2014-07-30T06:34:56Z</dcterms:modified>
  <cp:version>1</cp:version>
</cp:coreProperties>
</file>