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2" r:id="rId3"/>
    <p:sldId id="277" r:id="rId4"/>
    <p:sldId id="273" r:id="rId5"/>
    <p:sldId id="281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2" d="100"/>
          <a:sy n="42" d="100"/>
        </p:scale>
        <p:origin x="-590" y="-9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91471"/>
            <a:ext cx="9900055" cy="532453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7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通り抜け禁止</a:t>
            </a:r>
            <a:endParaRPr kumimoji="1" lang="ja-JP" altLang="en-US" sz="17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91471"/>
            <a:ext cx="9900055" cy="532453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/>
              <a:t>通り抜け禁止</a:t>
            </a:r>
            <a:endParaRPr lang="ja-JP" altLang="en-US" sz="17000" dirty="0"/>
          </a:p>
        </p:txBody>
      </p:sp>
    </p:spTree>
    <p:extLst>
      <p:ext uri="{BB962C8B-B14F-4D97-AF65-F5344CB8AC3E}">
        <p14:creationId xmlns:p14="http://schemas.microsoft.com/office/powerpoint/2010/main" val="1912641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グループ化 88"/>
          <p:cNvGrpSpPr/>
          <p:nvPr/>
        </p:nvGrpSpPr>
        <p:grpSpPr>
          <a:xfrm>
            <a:off x="2438887" y="797888"/>
            <a:ext cx="5449457" cy="5449457"/>
            <a:chOff x="4523296" y="4649092"/>
            <a:chExt cx="720080" cy="720080"/>
          </a:xfrm>
        </p:grpSpPr>
        <p:sp>
          <p:nvSpPr>
            <p:cNvPr id="90" name="正方形/長方形 89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ドーナツ 90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ドーナツ 91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角丸四角形 92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角丸四角形 93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121" name="アーチ 120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113" name="円/楕円 112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角丸四角形 113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" name="グループ化 114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119" name="角丸四角形 118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角丸四角形 119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" name="グループ化 115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117" name="角丸四角形 116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7" name="角丸四角形 96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角丸四角形 97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105" name="円/楕円 104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" name="グループ化 106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111" name="角丸四角形 110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角丸四角形 111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" name="グループ化 107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109" name="角丸四角形 108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角丸四角形 109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2" name="弦 101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円/楕円 102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円/楕円 103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正方形/長方形 99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5066599"/>
            <a:ext cx="9496055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4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通り抜け禁止</a:t>
            </a:r>
            <a:endParaRPr kumimoji="1" lang="ja-JP" altLang="en-US" sz="104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2884015" y="499457"/>
            <a:ext cx="4559202" cy="4559200"/>
            <a:chOff x="4523296" y="4649092"/>
            <a:chExt cx="720080" cy="720080"/>
          </a:xfrm>
        </p:grpSpPr>
        <p:sp>
          <p:nvSpPr>
            <p:cNvPr id="42" name="正方形/長方形 41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ドーナツ 42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ドーナツ 43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73" name="アーチ 72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65" name="円/楕円 64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71" name="角丸四角形 70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69" name="角丸四角形 68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" name="角丸四角形 48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49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57" name="円/楕円 56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" name="グループ化 58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63" name="角丸四角形 62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角丸四角形 63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61" name="角丸四角形 60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角丸四角形 61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4" name="弦 53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正方形/長方形 51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390386"/>
            <a:ext cx="940604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ここは私有地です</a:t>
            </a:r>
            <a:endParaRPr kumimoji="1" lang="ja-JP" altLang="en-US" sz="66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27475" y="5066599"/>
            <a:ext cx="9496055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4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通り抜け禁止</a:t>
            </a:r>
            <a:endParaRPr kumimoji="1" lang="ja-JP" altLang="en-US" sz="104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3377792" y="1494953"/>
            <a:ext cx="3571648" cy="3571646"/>
            <a:chOff x="4523296" y="4649092"/>
            <a:chExt cx="720080" cy="720080"/>
          </a:xfrm>
        </p:grpSpPr>
        <p:sp>
          <p:nvSpPr>
            <p:cNvPr id="32" name="正方形/長方形 31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ドーナツ 32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ドーナツ 33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角丸四角形 34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77" name="アーチ 76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69" name="円/楕円 68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75" name="角丸四角形 74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73" name="角丸四角形 72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角丸四角形 73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角丸四角形 38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57" name="グループ化 56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61" name="円/楕円 60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67" name="角丸四角形 66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角丸四角形 67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65" name="角丸四角形 64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角丸四角形 65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" name="弦 57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正方形/長方形 55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9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この先、会社の敷地内です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27475" y="5066599"/>
            <a:ext cx="9496055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4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通り抜け禁止</a:t>
            </a:r>
            <a:endParaRPr kumimoji="1" lang="ja-JP" altLang="en-US" sz="104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3377792" y="1494953"/>
            <a:ext cx="3571648" cy="3571646"/>
            <a:chOff x="4523296" y="4649092"/>
            <a:chExt cx="720080" cy="720080"/>
          </a:xfrm>
        </p:grpSpPr>
        <p:sp>
          <p:nvSpPr>
            <p:cNvPr id="32" name="正方形/長方形 31"/>
            <p:cNvSpPr/>
            <p:nvPr/>
          </p:nvSpPr>
          <p:spPr>
            <a:xfrm rot="12600000">
              <a:off x="4595304" y="4973128"/>
              <a:ext cx="576064" cy="720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ドーナツ 32"/>
            <p:cNvSpPr/>
            <p:nvPr/>
          </p:nvSpPr>
          <p:spPr>
            <a:xfrm>
              <a:off x="4523296" y="4649092"/>
              <a:ext cx="720080" cy="720080"/>
            </a:xfrm>
            <a:prstGeom prst="donut">
              <a:avLst>
                <a:gd name="adj" fmla="val 2314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ドーナツ 33"/>
            <p:cNvSpPr/>
            <p:nvPr/>
          </p:nvSpPr>
          <p:spPr>
            <a:xfrm>
              <a:off x="4554153" y="4679949"/>
              <a:ext cx="658366" cy="658366"/>
            </a:xfrm>
            <a:prstGeom prst="donut">
              <a:avLst>
                <a:gd name="adj" fmla="val 1052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角丸四角形 34"/>
            <p:cNvSpPr/>
            <p:nvPr/>
          </p:nvSpPr>
          <p:spPr>
            <a:xfrm rot="8631210">
              <a:off x="4947582" y="4941603"/>
              <a:ext cx="38293" cy="108608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35"/>
            <p:cNvSpPr/>
            <p:nvPr/>
          </p:nvSpPr>
          <p:spPr>
            <a:xfrm rot="19190471">
              <a:off x="4917130" y="5140361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4731111" y="4735677"/>
              <a:ext cx="329840" cy="516844"/>
              <a:chOff x="5097016" y="4153268"/>
              <a:chExt cx="577404" cy="1071605"/>
            </a:xfrm>
            <a:solidFill>
              <a:srgbClr val="0070C0"/>
            </a:solidFill>
          </p:grpSpPr>
          <p:sp>
            <p:nvSpPr>
              <p:cNvPr id="77" name="アーチ 76"/>
              <p:cNvSpPr/>
              <p:nvPr/>
            </p:nvSpPr>
            <p:spPr>
              <a:xfrm>
                <a:off x="5097016" y="4153268"/>
                <a:ext cx="576064" cy="859908"/>
              </a:xfrm>
              <a:prstGeom prst="blockArc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>
              <a:xfrm>
                <a:off x="5097016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/>
              <p:cNvSpPr/>
              <p:nvPr/>
            </p:nvSpPr>
            <p:spPr>
              <a:xfrm>
                <a:off x="5530404" y="4570363"/>
                <a:ext cx="144016" cy="65451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rot="21138965">
              <a:off x="4690547" y="4807738"/>
              <a:ext cx="221392" cy="446230"/>
              <a:chOff x="4505394" y="2583899"/>
              <a:chExt cx="1054681" cy="2357474"/>
            </a:xfrm>
            <a:solidFill>
              <a:schemeClr val="bg1"/>
            </a:solidFill>
          </p:grpSpPr>
          <p:sp>
            <p:nvSpPr>
              <p:cNvPr id="69" name="円/楕円 68"/>
              <p:cNvSpPr/>
              <p:nvPr/>
            </p:nvSpPr>
            <p:spPr>
              <a:xfrm>
                <a:off x="4792286" y="2583899"/>
                <a:ext cx="648072" cy="648072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角丸四角形 69"/>
              <p:cNvSpPr/>
              <p:nvPr/>
            </p:nvSpPr>
            <p:spPr>
              <a:xfrm rot="21170127">
                <a:off x="4912003" y="3170901"/>
                <a:ext cx="648072" cy="1224136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18073728">
                <a:off x="4453910" y="3330198"/>
                <a:ext cx="676752" cy="573784"/>
                <a:chOff x="4394362" y="3126869"/>
                <a:chExt cx="776403" cy="658272"/>
              </a:xfrm>
              <a:grpFill/>
            </p:grpSpPr>
            <p:sp>
              <p:nvSpPr>
                <p:cNvPr id="75" name="角丸四角形 74"/>
                <p:cNvSpPr/>
                <p:nvPr/>
              </p:nvSpPr>
              <p:spPr>
                <a:xfrm rot="15300000">
                  <a:off x="4736986" y="3271110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>
                <a:xfrm rot="19800000">
                  <a:off x="4394362" y="3126869"/>
                  <a:ext cx="209286" cy="658272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 rot="277640">
                <a:off x="4547164" y="4180969"/>
                <a:ext cx="694101" cy="760404"/>
                <a:chOff x="4695098" y="4276063"/>
                <a:chExt cx="694101" cy="760404"/>
              </a:xfrm>
              <a:grpFill/>
            </p:grpSpPr>
            <p:sp>
              <p:nvSpPr>
                <p:cNvPr id="73" name="角丸四角形 72"/>
                <p:cNvSpPr/>
                <p:nvPr/>
              </p:nvSpPr>
              <p:spPr>
                <a:xfrm rot="3600000">
                  <a:off x="4930067" y="4078402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角丸四角形 73"/>
                <p:cNvSpPr/>
                <p:nvPr/>
              </p:nvSpPr>
              <p:spPr>
                <a:xfrm rot="900000">
                  <a:off x="4695098" y="4379674"/>
                  <a:ext cx="261472" cy="656793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角丸四角形 38"/>
            <p:cNvSpPr/>
            <p:nvPr/>
          </p:nvSpPr>
          <p:spPr>
            <a:xfrm rot="5931210">
              <a:off x="4883285" y="4899772"/>
              <a:ext cx="34530" cy="120446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角丸四角形 53"/>
            <p:cNvSpPr/>
            <p:nvPr/>
          </p:nvSpPr>
          <p:spPr>
            <a:xfrm rot="20776766">
              <a:off x="4879752" y="5074073"/>
              <a:ext cx="54886" cy="124320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/>
            <p:cNvGrpSpPr/>
            <p:nvPr/>
          </p:nvGrpSpPr>
          <p:grpSpPr>
            <a:xfrm rot="21138965">
              <a:off x="4690589" y="4807738"/>
              <a:ext cx="221392" cy="446230"/>
              <a:chOff x="4505394" y="2583899"/>
              <a:chExt cx="1054681" cy="2357474"/>
            </a:xfrm>
          </p:grpSpPr>
          <p:grpSp>
            <p:nvGrpSpPr>
              <p:cNvPr id="57" name="グループ化 56"/>
              <p:cNvGrpSpPr/>
              <p:nvPr/>
            </p:nvGrpSpPr>
            <p:grpSpPr>
              <a:xfrm>
                <a:off x="4505394" y="2583899"/>
                <a:ext cx="1054681" cy="2357474"/>
                <a:chOff x="4505394" y="2583899"/>
                <a:chExt cx="1054681" cy="2357474"/>
              </a:xfrm>
              <a:solidFill>
                <a:srgbClr val="002060"/>
              </a:solidFill>
            </p:grpSpPr>
            <p:sp>
              <p:nvSpPr>
                <p:cNvPr id="61" name="円/楕円 60"/>
                <p:cNvSpPr/>
                <p:nvPr/>
              </p:nvSpPr>
              <p:spPr>
                <a:xfrm>
                  <a:off x="4792286" y="2583899"/>
                  <a:ext cx="648072" cy="648072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>
                <a:xfrm rot="21170127">
                  <a:off x="4912003" y="3170901"/>
                  <a:ext cx="648072" cy="1224136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/>
                <p:cNvGrpSpPr/>
                <p:nvPr/>
              </p:nvGrpSpPr>
              <p:grpSpPr>
                <a:xfrm rot="18073728">
                  <a:off x="4453910" y="3330198"/>
                  <a:ext cx="676752" cy="573784"/>
                  <a:chOff x="4394362" y="3126869"/>
                  <a:chExt cx="776403" cy="658272"/>
                </a:xfrm>
                <a:grpFill/>
              </p:grpSpPr>
              <p:sp>
                <p:nvSpPr>
                  <p:cNvPr id="67" name="角丸四角形 66"/>
                  <p:cNvSpPr/>
                  <p:nvPr/>
                </p:nvSpPr>
                <p:spPr>
                  <a:xfrm rot="15300000">
                    <a:off x="4736986" y="3271110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角丸四角形 67"/>
                  <p:cNvSpPr/>
                  <p:nvPr/>
                </p:nvSpPr>
                <p:spPr>
                  <a:xfrm rot="19800000">
                    <a:off x="4394362" y="3126869"/>
                    <a:ext cx="209286" cy="65827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 rot="277640">
                  <a:off x="4547164" y="4180969"/>
                  <a:ext cx="694101" cy="760404"/>
                  <a:chOff x="4695098" y="4276063"/>
                  <a:chExt cx="694101" cy="760404"/>
                </a:xfrm>
                <a:grpFill/>
              </p:grpSpPr>
              <p:sp>
                <p:nvSpPr>
                  <p:cNvPr id="65" name="角丸四角形 64"/>
                  <p:cNvSpPr/>
                  <p:nvPr/>
                </p:nvSpPr>
                <p:spPr>
                  <a:xfrm rot="3600000">
                    <a:off x="4930067" y="4078402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角丸四角形 65"/>
                  <p:cNvSpPr/>
                  <p:nvPr/>
                </p:nvSpPr>
                <p:spPr>
                  <a:xfrm rot="900000">
                    <a:off x="4695098" y="4379674"/>
                    <a:ext cx="261472" cy="65679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8" name="弦 57"/>
              <p:cNvSpPr/>
              <p:nvPr/>
            </p:nvSpPr>
            <p:spPr>
              <a:xfrm rot="17513495">
                <a:off x="4914858" y="2973810"/>
                <a:ext cx="144016" cy="144016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4832929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5018666" y="2813687"/>
                <a:ext cx="74989" cy="11539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正方形/長方形 55"/>
            <p:cNvSpPr/>
            <p:nvPr/>
          </p:nvSpPr>
          <p:spPr>
            <a:xfrm rot="12600000">
              <a:off x="4593060" y="4972069"/>
              <a:ext cx="576064" cy="7200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755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pop340_通り抜け禁止</dc:title>
  <dc:subject>pop340_通り抜け禁止</dc:subject>
  <dc:creator>http://www.digipot.net</dc:creator>
  <cp:lastModifiedBy/>
  <cp:revision>1</cp:revision>
  <dcterms:created xsi:type="dcterms:W3CDTF">2014-07-30T05:46:34Z</dcterms:created>
  <dcterms:modified xsi:type="dcterms:W3CDTF">2014-07-30T06:34:55Z</dcterms:modified>
  <cp:version>1</cp:version>
</cp:coreProperties>
</file>