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6" d="100"/>
          <a:sy n="36" d="100"/>
        </p:scale>
        <p:origin x="-1085" y="-7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ヤケド</a:t>
            </a:r>
            <a:endParaRPr lang="en-US" altLang="ja-JP" dirty="0" smtClean="0"/>
          </a:p>
          <a:p>
            <a:r>
              <a:rPr lang="ja-JP" altLang="en-US" dirty="0" smtClean="0"/>
              <a:t>注意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ヤケド</a:t>
            </a:r>
            <a:endParaRPr lang="en-US" altLang="ja-JP" dirty="0" smtClean="0"/>
          </a:p>
          <a:p>
            <a:r>
              <a:rPr lang="ja-JP" altLang="en-US" dirty="0" smtClean="0"/>
              <a:t>注意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 rot="18900000">
            <a:off x="330311" y="2317697"/>
            <a:ext cx="6088862" cy="4692272"/>
            <a:chOff x="3197805" y="2594254"/>
            <a:chExt cx="2258596" cy="1740546"/>
          </a:xfrm>
        </p:grpSpPr>
        <p:sp>
          <p:nvSpPr>
            <p:cNvPr id="15" name="星 12 14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4" name="角丸四角形 23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片側の 2 つの角を丸めた四角形 28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8" name="角丸四角形 17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角丸四角形 19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 rot="18900000">
            <a:off x="1040223" y="1030758"/>
            <a:ext cx="4669040" cy="3598112"/>
            <a:chOff x="3197805" y="2594254"/>
            <a:chExt cx="2258596" cy="1740546"/>
          </a:xfrm>
        </p:grpSpPr>
        <p:sp>
          <p:nvSpPr>
            <p:cNvPr id="16" name="星 12 15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5" name="角丸四角形 24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片側の 2 つの角を丸めた四角形 29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9" name="角丸四角形 18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角丸四角形 19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片側の 2 つの角を丸めた四角形 23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危ないので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を触れないで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 rot="18900000">
            <a:off x="1690222" y="2613568"/>
            <a:ext cx="3369042" cy="2596292"/>
            <a:chOff x="3197805" y="2594254"/>
            <a:chExt cx="2258596" cy="1740546"/>
          </a:xfrm>
        </p:grpSpPr>
        <p:sp>
          <p:nvSpPr>
            <p:cNvPr id="17" name="星 12 16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6" name="角丸四角形 2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片側の 2 つの角を丸めた四角形 3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20" name="角丸四角形 19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高温なので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 rot="18900000">
            <a:off x="1690222" y="2613568"/>
            <a:ext cx="3369042" cy="2596292"/>
            <a:chOff x="3197805" y="2594254"/>
            <a:chExt cx="2258596" cy="1740546"/>
          </a:xfrm>
        </p:grpSpPr>
        <p:sp>
          <p:nvSpPr>
            <p:cNvPr id="17" name="星 12 16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6" name="角丸四角形 2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片側の 2 つの角を丸めた四角形 3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20" name="角丸四角形 19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706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http://www.digipot.net</dc:creator>
  <cp:lastModifiedBy/>
  <cp:revision>1</cp:revision>
  <dcterms:created xsi:type="dcterms:W3CDTF">2014-07-16T06:53:51Z</dcterms:created>
  <dcterms:modified xsi:type="dcterms:W3CDTF">2014-07-16T07:06:13Z</dcterms:modified>
  <cp:version>1</cp:version>
</cp:coreProperties>
</file>