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80" r:id="rId3"/>
    <p:sldId id="273" r:id="rId4"/>
    <p:sldId id="282" r:id="rId5"/>
    <p:sldId id="277" r:id="rId6"/>
    <p:sldId id="283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FFCC66"/>
    <a:srgbClr val="99CCFF"/>
    <a:srgbClr val="CC6600"/>
    <a:srgbClr val="FF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33" d="100"/>
          <a:sy n="33" d="100"/>
        </p:scale>
        <p:origin x="-811" y="-475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5" y="728700"/>
            <a:ext cx="9900055" cy="5632311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8000" b="1" spc="50" dirty="0" smtClean="0">
                <a:ln w="63500" cap="rnd" cmpd="sng">
                  <a:solidFill>
                    <a:schemeClr val="bg1"/>
                  </a:solidFill>
                </a:ln>
                <a:solidFill>
                  <a:srgbClr val="FF0000"/>
                </a:solidFill>
                <a:effectLst>
                  <a:glow rad="63500">
                    <a:schemeClr val="accent4">
                      <a:satMod val="175000"/>
                    </a:schemeClr>
                  </a:glo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ヤケド</a:t>
            </a:r>
            <a:endParaRPr kumimoji="1" lang="en-US" altLang="ja-JP" sz="18000" b="1" spc="50" dirty="0" smtClean="0">
              <a:ln w="63500" cap="rnd" cmpd="sng">
                <a:solidFill>
                  <a:schemeClr val="bg1"/>
                </a:solidFill>
              </a:ln>
              <a:solidFill>
                <a:srgbClr val="FF0000"/>
              </a:solidFill>
              <a:effectLst>
                <a:glow rad="63500">
                  <a:schemeClr val="accent4">
                    <a:satMod val="175000"/>
                  </a:schemeClr>
                </a:glo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8000" b="1" spc="50" dirty="0" smtClean="0">
                <a:ln w="63500" cap="rnd" cmpd="sng">
                  <a:solidFill>
                    <a:schemeClr val="bg1"/>
                  </a:solidFill>
                </a:ln>
                <a:solidFill>
                  <a:srgbClr val="FF0000"/>
                </a:solidFill>
                <a:effectLst>
                  <a:glow rad="63500">
                    <a:schemeClr val="accent4">
                      <a:satMod val="175000"/>
                    </a:schemeClr>
                  </a:glo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注意</a:t>
            </a:r>
            <a:endParaRPr kumimoji="1" lang="ja-JP" altLang="en-US" sz="18000" b="1" spc="50" dirty="0">
              <a:ln w="63500" cap="rnd" cmpd="sng">
                <a:solidFill>
                  <a:schemeClr val="bg1"/>
                </a:solidFill>
              </a:ln>
              <a:solidFill>
                <a:srgbClr val="FF0000"/>
              </a:solidFill>
              <a:effectLst>
                <a:glow rad="63500">
                  <a:schemeClr val="accent4">
                    <a:satMod val="175000"/>
                  </a:schemeClr>
                </a:glo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991893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5" y="683695"/>
            <a:ext cx="9900055" cy="563231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80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ヤケド</a:t>
            </a:r>
            <a:endParaRPr kumimoji="1" lang="en-US" altLang="ja-JP" sz="18000" b="1" spc="50" dirty="0" smtClean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80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注意</a:t>
            </a:r>
            <a:endParaRPr kumimoji="1" lang="ja-JP" altLang="en-US" sz="180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01011382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グループ化 13"/>
          <p:cNvGrpSpPr/>
          <p:nvPr/>
        </p:nvGrpSpPr>
        <p:grpSpPr>
          <a:xfrm rot="18900000">
            <a:off x="1939856" y="997151"/>
            <a:ext cx="6088862" cy="4692272"/>
            <a:chOff x="3197805" y="2594254"/>
            <a:chExt cx="2258596" cy="1740546"/>
          </a:xfrm>
        </p:grpSpPr>
        <p:sp>
          <p:nvSpPr>
            <p:cNvPr id="15" name="星 12 14"/>
            <p:cNvSpPr/>
            <p:nvPr/>
          </p:nvSpPr>
          <p:spPr bwMode="auto">
            <a:xfrm>
              <a:off x="3715854" y="2594254"/>
              <a:ext cx="1740547" cy="1740546"/>
            </a:xfrm>
            <a:prstGeom prst="star12">
              <a:avLst/>
            </a:prstGeom>
            <a:solidFill>
              <a:srgbClr val="FFFF00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6" name="グループ化 39"/>
            <p:cNvGrpSpPr/>
            <p:nvPr/>
          </p:nvGrpSpPr>
          <p:grpSpPr>
            <a:xfrm>
              <a:off x="3197805" y="2905251"/>
              <a:ext cx="1710189" cy="1047500"/>
              <a:chOff x="3197805" y="2921562"/>
              <a:chExt cx="1710189" cy="1047500"/>
            </a:xfrm>
            <a:solidFill>
              <a:schemeClr val="tx1"/>
            </a:solidFill>
          </p:grpSpPr>
          <p:sp>
            <p:nvSpPr>
              <p:cNvPr id="24" name="角丸四角形 23"/>
              <p:cNvSpPr/>
              <p:nvPr/>
            </p:nvSpPr>
            <p:spPr bwMode="auto">
              <a:xfrm rot="2700000">
                <a:off x="3707172" y="2645273"/>
                <a:ext cx="300723" cy="853302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" name="角丸四角形 24"/>
              <p:cNvSpPr/>
              <p:nvPr/>
            </p:nvSpPr>
            <p:spPr bwMode="auto">
              <a:xfrm rot="5400000">
                <a:off x="4174467" y="2767374"/>
                <a:ext cx="180019" cy="963213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6" name="角丸四角形 25"/>
              <p:cNvSpPr/>
              <p:nvPr/>
            </p:nvSpPr>
            <p:spPr bwMode="auto">
              <a:xfrm rot="5400000">
                <a:off x="4255422" y="2896440"/>
                <a:ext cx="180020" cy="1125125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7" name="角丸四角形 26"/>
              <p:cNvSpPr/>
              <p:nvPr/>
            </p:nvSpPr>
            <p:spPr bwMode="auto">
              <a:xfrm rot="5400000">
                <a:off x="4187914" y="3173972"/>
                <a:ext cx="180021" cy="990110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8" name="角丸四角形 27"/>
              <p:cNvSpPr/>
              <p:nvPr/>
            </p:nvSpPr>
            <p:spPr bwMode="auto">
              <a:xfrm rot="5400000">
                <a:off x="4052899" y="3383997"/>
                <a:ext cx="180021" cy="990110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" name="片側の 2 つの角を丸めた四角形 28"/>
              <p:cNvSpPr/>
              <p:nvPr/>
            </p:nvSpPr>
            <p:spPr bwMode="auto">
              <a:xfrm rot="16200000">
                <a:off x="3242810" y="3113965"/>
                <a:ext cx="810090" cy="90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17" name="グループ化 40"/>
            <p:cNvGrpSpPr/>
            <p:nvPr/>
          </p:nvGrpSpPr>
          <p:grpSpPr>
            <a:xfrm>
              <a:off x="3197805" y="2905251"/>
              <a:ext cx="1710189" cy="1047500"/>
              <a:chOff x="3197805" y="2921562"/>
              <a:chExt cx="1710189" cy="1047500"/>
            </a:xfrm>
          </p:grpSpPr>
          <p:sp>
            <p:nvSpPr>
              <p:cNvPr id="18" name="角丸四角形 17"/>
              <p:cNvSpPr/>
              <p:nvPr/>
            </p:nvSpPr>
            <p:spPr bwMode="auto">
              <a:xfrm rot="2700000">
                <a:off x="3707172" y="2645273"/>
                <a:ext cx="300723" cy="853302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9" name="角丸四角形 18"/>
              <p:cNvSpPr/>
              <p:nvPr/>
            </p:nvSpPr>
            <p:spPr bwMode="auto">
              <a:xfrm rot="5400000">
                <a:off x="4174467" y="2767374"/>
                <a:ext cx="180019" cy="963213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0" name="角丸四角形 19"/>
              <p:cNvSpPr/>
              <p:nvPr/>
            </p:nvSpPr>
            <p:spPr bwMode="auto">
              <a:xfrm rot="5400000">
                <a:off x="4255422" y="2896440"/>
                <a:ext cx="180020" cy="1125125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1" name="角丸四角形 20"/>
              <p:cNvSpPr/>
              <p:nvPr/>
            </p:nvSpPr>
            <p:spPr bwMode="auto">
              <a:xfrm rot="5400000">
                <a:off x="4187914" y="3173972"/>
                <a:ext cx="180021" cy="990110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2" name="角丸四角形 21"/>
              <p:cNvSpPr/>
              <p:nvPr/>
            </p:nvSpPr>
            <p:spPr bwMode="auto">
              <a:xfrm rot="5400000">
                <a:off x="4052899" y="3383997"/>
                <a:ext cx="180021" cy="990110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3" name="片側の 2 つの角を丸めた四角形 22"/>
              <p:cNvSpPr/>
              <p:nvPr/>
            </p:nvSpPr>
            <p:spPr bwMode="auto">
              <a:xfrm rot="16200000">
                <a:off x="3242810" y="3113965"/>
                <a:ext cx="810090" cy="90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/>
          <p:cNvSpPr txBox="1"/>
          <p:nvPr/>
        </p:nvSpPr>
        <p:spPr>
          <a:xfrm>
            <a:off x="0" y="4554125"/>
            <a:ext cx="9905999" cy="1938992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2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ヤケド注意</a:t>
            </a:r>
            <a:endParaRPr kumimoji="1" lang="ja-JP" altLang="en-US" sz="12000" b="1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31" name="グループ化 30"/>
          <p:cNvGrpSpPr/>
          <p:nvPr/>
        </p:nvGrpSpPr>
        <p:grpSpPr>
          <a:xfrm rot="18900000">
            <a:off x="2809706" y="745198"/>
            <a:ext cx="4349160" cy="3351602"/>
            <a:chOff x="3197805" y="2594254"/>
            <a:chExt cx="2258596" cy="1740546"/>
          </a:xfrm>
        </p:grpSpPr>
        <p:sp>
          <p:nvSpPr>
            <p:cNvPr id="32" name="星 12 31"/>
            <p:cNvSpPr/>
            <p:nvPr/>
          </p:nvSpPr>
          <p:spPr bwMode="auto">
            <a:xfrm>
              <a:off x="3715854" y="2594254"/>
              <a:ext cx="1740547" cy="1740546"/>
            </a:xfrm>
            <a:prstGeom prst="star12">
              <a:avLst/>
            </a:prstGeom>
            <a:solidFill>
              <a:srgbClr val="FFFF00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33" name="グループ化 39"/>
            <p:cNvGrpSpPr/>
            <p:nvPr/>
          </p:nvGrpSpPr>
          <p:grpSpPr>
            <a:xfrm>
              <a:off x="3197805" y="2905251"/>
              <a:ext cx="1710189" cy="1047500"/>
              <a:chOff x="3197805" y="2921562"/>
              <a:chExt cx="1710189" cy="1047500"/>
            </a:xfrm>
            <a:solidFill>
              <a:schemeClr val="tx1"/>
            </a:solidFill>
          </p:grpSpPr>
          <p:sp>
            <p:nvSpPr>
              <p:cNvPr id="41" name="角丸四角形 40"/>
              <p:cNvSpPr/>
              <p:nvPr/>
            </p:nvSpPr>
            <p:spPr bwMode="auto">
              <a:xfrm rot="2700000">
                <a:off x="3707172" y="2645273"/>
                <a:ext cx="300723" cy="853302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2" name="角丸四角形 41"/>
              <p:cNvSpPr/>
              <p:nvPr/>
            </p:nvSpPr>
            <p:spPr bwMode="auto">
              <a:xfrm rot="5400000">
                <a:off x="4174467" y="2767374"/>
                <a:ext cx="180019" cy="963213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3" name="角丸四角形 42"/>
              <p:cNvSpPr/>
              <p:nvPr/>
            </p:nvSpPr>
            <p:spPr bwMode="auto">
              <a:xfrm rot="5400000">
                <a:off x="4255422" y="2896440"/>
                <a:ext cx="180020" cy="1125125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4" name="角丸四角形 43"/>
              <p:cNvSpPr/>
              <p:nvPr/>
            </p:nvSpPr>
            <p:spPr bwMode="auto">
              <a:xfrm rot="5400000">
                <a:off x="4187914" y="3173972"/>
                <a:ext cx="180021" cy="990110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5" name="角丸四角形 44"/>
              <p:cNvSpPr/>
              <p:nvPr/>
            </p:nvSpPr>
            <p:spPr bwMode="auto">
              <a:xfrm rot="5400000">
                <a:off x="4052899" y="3383997"/>
                <a:ext cx="180021" cy="990110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6" name="片側の 2 つの角を丸めた四角形 45"/>
              <p:cNvSpPr/>
              <p:nvPr/>
            </p:nvSpPr>
            <p:spPr bwMode="auto">
              <a:xfrm rot="16200000">
                <a:off x="3242810" y="3113965"/>
                <a:ext cx="810090" cy="90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34" name="グループ化 40"/>
            <p:cNvGrpSpPr/>
            <p:nvPr/>
          </p:nvGrpSpPr>
          <p:grpSpPr>
            <a:xfrm>
              <a:off x="3197805" y="2905251"/>
              <a:ext cx="1710189" cy="1047500"/>
              <a:chOff x="3197805" y="2921562"/>
              <a:chExt cx="1710189" cy="1047500"/>
            </a:xfrm>
          </p:grpSpPr>
          <p:sp>
            <p:nvSpPr>
              <p:cNvPr id="35" name="角丸四角形 34"/>
              <p:cNvSpPr/>
              <p:nvPr/>
            </p:nvSpPr>
            <p:spPr bwMode="auto">
              <a:xfrm rot="2700000">
                <a:off x="3707172" y="2645273"/>
                <a:ext cx="300723" cy="853302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6" name="角丸四角形 35"/>
              <p:cNvSpPr/>
              <p:nvPr/>
            </p:nvSpPr>
            <p:spPr bwMode="auto">
              <a:xfrm rot="5400000">
                <a:off x="4174467" y="2767374"/>
                <a:ext cx="180019" cy="963213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7" name="角丸四角形 36"/>
              <p:cNvSpPr/>
              <p:nvPr/>
            </p:nvSpPr>
            <p:spPr bwMode="auto">
              <a:xfrm rot="5400000">
                <a:off x="4255422" y="2896440"/>
                <a:ext cx="180020" cy="1125125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8" name="角丸四角形 37"/>
              <p:cNvSpPr/>
              <p:nvPr/>
            </p:nvSpPr>
            <p:spPr bwMode="auto">
              <a:xfrm rot="5400000">
                <a:off x="4187914" y="3173972"/>
                <a:ext cx="180021" cy="990110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9" name="角丸四角形 38"/>
              <p:cNvSpPr/>
              <p:nvPr/>
            </p:nvSpPr>
            <p:spPr bwMode="auto">
              <a:xfrm rot="5400000">
                <a:off x="4052899" y="3383997"/>
                <a:ext cx="180021" cy="990110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0" name="片側の 2 つの角を丸めた四角形 39"/>
              <p:cNvSpPr/>
              <p:nvPr/>
            </p:nvSpPr>
            <p:spPr bwMode="auto">
              <a:xfrm rot="16200000">
                <a:off x="3242810" y="3113965"/>
                <a:ext cx="810090" cy="90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2681801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グループ化 15"/>
          <p:cNvGrpSpPr/>
          <p:nvPr/>
        </p:nvGrpSpPr>
        <p:grpSpPr>
          <a:xfrm rot="18900000">
            <a:off x="3011339" y="1397670"/>
            <a:ext cx="3945896" cy="3040834"/>
            <a:chOff x="3197805" y="2594254"/>
            <a:chExt cx="2258596" cy="1740546"/>
          </a:xfrm>
        </p:grpSpPr>
        <p:sp>
          <p:nvSpPr>
            <p:cNvPr id="17" name="星 12 16"/>
            <p:cNvSpPr/>
            <p:nvPr/>
          </p:nvSpPr>
          <p:spPr bwMode="auto">
            <a:xfrm>
              <a:off x="3715854" y="2594254"/>
              <a:ext cx="1740547" cy="1740546"/>
            </a:xfrm>
            <a:prstGeom prst="star12">
              <a:avLst/>
            </a:prstGeom>
            <a:solidFill>
              <a:srgbClr val="FFFF00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8" name="グループ化 39"/>
            <p:cNvGrpSpPr/>
            <p:nvPr/>
          </p:nvGrpSpPr>
          <p:grpSpPr>
            <a:xfrm>
              <a:off x="3197805" y="2905251"/>
              <a:ext cx="1710189" cy="1047500"/>
              <a:chOff x="3197805" y="2921562"/>
              <a:chExt cx="1710189" cy="1047500"/>
            </a:xfrm>
            <a:solidFill>
              <a:schemeClr val="tx1"/>
            </a:solidFill>
          </p:grpSpPr>
          <p:sp>
            <p:nvSpPr>
              <p:cNvPr id="26" name="角丸四角形 25"/>
              <p:cNvSpPr/>
              <p:nvPr/>
            </p:nvSpPr>
            <p:spPr bwMode="auto">
              <a:xfrm rot="2700000">
                <a:off x="3707172" y="2645273"/>
                <a:ext cx="300723" cy="853302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7" name="角丸四角形 26"/>
              <p:cNvSpPr/>
              <p:nvPr/>
            </p:nvSpPr>
            <p:spPr bwMode="auto">
              <a:xfrm rot="5400000">
                <a:off x="4174467" y="2767374"/>
                <a:ext cx="180019" cy="963213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8" name="角丸四角形 27"/>
              <p:cNvSpPr/>
              <p:nvPr/>
            </p:nvSpPr>
            <p:spPr bwMode="auto">
              <a:xfrm rot="5400000">
                <a:off x="4255422" y="2896440"/>
                <a:ext cx="180020" cy="1125125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" name="角丸四角形 28"/>
              <p:cNvSpPr/>
              <p:nvPr/>
            </p:nvSpPr>
            <p:spPr bwMode="auto">
              <a:xfrm rot="5400000">
                <a:off x="4187914" y="3173972"/>
                <a:ext cx="180021" cy="990110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0" name="角丸四角形 29"/>
              <p:cNvSpPr/>
              <p:nvPr/>
            </p:nvSpPr>
            <p:spPr bwMode="auto">
              <a:xfrm rot="5400000">
                <a:off x="4052899" y="3383997"/>
                <a:ext cx="180021" cy="990110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1" name="片側の 2 つの角を丸めた四角形 30"/>
              <p:cNvSpPr/>
              <p:nvPr/>
            </p:nvSpPr>
            <p:spPr bwMode="auto">
              <a:xfrm rot="16200000">
                <a:off x="3242810" y="3113965"/>
                <a:ext cx="810090" cy="90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19" name="グループ化 40"/>
            <p:cNvGrpSpPr/>
            <p:nvPr/>
          </p:nvGrpSpPr>
          <p:grpSpPr>
            <a:xfrm>
              <a:off x="3197805" y="2905251"/>
              <a:ext cx="1710189" cy="1047500"/>
              <a:chOff x="3197805" y="2921562"/>
              <a:chExt cx="1710189" cy="1047500"/>
            </a:xfrm>
          </p:grpSpPr>
          <p:sp>
            <p:nvSpPr>
              <p:cNvPr id="20" name="角丸四角形 19"/>
              <p:cNvSpPr/>
              <p:nvPr/>
            </p:nvSpPr>
            <p:spPr bwMode="auto">
              <a:xfrm rot="2700000">
                <a:off x="3707172" y="2645273"/>
                <a:ext cx="300723" cy="853302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1" name="角丸四角形 20"/>
              <p:cNvSpPr/>
              <p:nvPr/>
            </p:nvSpPr>
            <p:spPr bwMode="auto">
              <a:xfrm rot="5400000">
                <a:off x="4174467" y="2767374"/>
                <a:ext cx="180019" cy="963213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2" name="角丸四角形 21"/>
              <p:cNvSpPr/>
              <p:nvPr/>
            </p:nvSpPr>
            <p:spPr bwMode="auto">
              <a:xfrm rot="5400000">
                <a:off x="4255422" y="2896440"/>
                <a:ext cx="180020" cy="1125125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3" name="角丸四角形 22"/>
              <p:cNvSpPr/>
              <p:nvPr/>
            </p:nvSpPr>
            <p:spPr bwMode="auto">
              <a:xfrm rot="5400000">
                <a:off x="4187914" y="3173972"/>
                <a:ext cx="180021" cy="990110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4" name="角丸四角形 23"/>
              <p:cNvSpPr/>
              <p:nvPr/>
            </p:nvSpPr>
            <p:spPr bwMode="auto">
              <a:xfrm rot="5400000">
                <a:off x="4052899" y="3383997"/>
                <a:ext cx="180021" cy="990110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" name="片側の 2 つの角を丸めた四角形 24"/>
              <p:cNvSpPr/>
              <p:nvPr/>
            </p:nvSpPr>
            <p:spPr bwMode="auto">
              <a:xfrm rot="16200000">
                <a:off x="3242810" y="3113965"/>
                <a:ext cx="810090" cy="90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  <p:sp>
        <p:nvSpPr>
          <p:cNvPr id="8" name="テキスト ボックス 7"/>
          <p:cNvSpPr txBox="1"/>
          <p:nvPr/>
        </p:nvSpPr>
        <p:spPr>
          <a:xfrm>
            <a:off x="0" y="4735327"/>
            <a:ext cx="9905999" cy="1938992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2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ヤケド注意</a:t>
            </a:r>
            <a:endParaRPr kumimoji="1" lang="ja-JP" altLang="en-US" sz="12000" b="1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53" name="テキスト ボックス 52"/>
          <p:cNvSpPr txBox="1"/>
          <p:nvPr/>
        </p:nvSpPr>
        <p:spPr>
          <a:xfrm>
            <a:off x="1" y="456347"/>
            <a:ext cx="9905999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54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危ないので手を触れないで！</a:t>
            </a:r>
            <a:endParaRPr kumimoji="1" lang="ja-JP" altLang="en-US" sz="54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2359503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グループ化 15"/>
          <p:cNvGrpSpPr/>
          <p:nvPr/>
        </p:nvGrpSpPr>
        <p:grpSpPr>
          <a:xfrm rot="18900000">
            <a:off x="3011339" y="1397670"/>
            <a:ext cx="3945896" cy="3040834"/>
            <a:chOff x="3197805" y="2594254"/>
            <a:chExt cx="2258596" cy="1740546"/>
          </a:xfrm>
        </p:grpSpPr>
        <p:sp>
          <p:nvSpPr>
            <p:cNvPr id="17" name="星 12 16"/>
            <p:cNvSpPr/>
            <p:nvPr/>
          </p:nvSpPr>
          <p:spPr bwMode="auto">
            <a:xfrm>
              <a:off x="3715854" y="2594254"/>
              <a:ext cx="1740547" cy="1740546"/>
            </a:xfrm>
            <a:prstGeom prst="star12">
              <a:avLst/>
            </a:prstGeom>
            <a:solidFill>
              <a:srgbClr val="FFFF00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8" name="グループ化 39"/>
            <p:cNvGrpSpPr/>
            <p:nvPr/>
          </p:nvGrpSpPr>
          <p:grpSpPr>
            <a:xfrm>
              <a:off x="3197805" y="2905251"/>
              <a:ext cx="1710189" cy="1047500"/>
              <a:chOff x="3197805" y="2921562"/>
              <a:chExt cx="1710189" cy="1047500"/>
            </a:xfrm>
            <a:solidFill>
              <a:schemeClr val="tx1"/>
            </a:solidFill>
          </p:grpSpPr>
          <p:sp>
            <p:nvSpPr>
              <p:cNvPr id="26" name="角丸四角形 25"/>
              <p:cNvSpPr/>
              <p:nvPr/>
            </p:nvSpPr>
            <p:spPr bwMode="auto">
              <a:xfrm rot="2700000">
                <a:off x="3707172" y="2645273"/>
                <a:ext cx="300723" cy="853302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7" name="角丸四角形 26"/>
              <p:cNvSpPr/>
              <p:nvPr/>
            </p:nvSpPr>
            <p:spPr bwMode="auto">
              <a:xfrm rot="5400000">
                <a:off x="4174467" y="2767374"/>
                <a:ext cx="180019" cy="963213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8" name="角丸四角形 27"/>
              <p:cNvSpPr/>
              <p:nvPr/>
            </p:nvSpPr>
            <p:spPr bwMode="auto">
              <a:xfrm rot="5400000">
                <a:off x="4255422" y="2896440"/>
                <a:ext cx="180020" cy="1125125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" name="角丸四角形 28"/>
              <p:cNvSpPr/>
              <p:nvPr/>
            </p:nvSpPr>
            <p:spPr bwMode="auto">
              <a:xfrm rot="5400000">
                <a:off x="4187914" y="3173972"/>
                <a:ext cx="180021" cy="990110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0" name="角丸四角形 29"/>
              <p:cNvSpPr/>
              <p:nvPr/>
            </p:nvSpPr>
            <p:spPr bwMode="auto">
              <a:xfrm rot="5400000">
                <a:off x="4052899" y="3383997"/>
                <a:ext cx="180021" cy="990110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1" name="片側の 2 つの角を丸めた四角形 30"/>
              <p:cNvSpPr/>
              <p:nvPr/>
            </p:nvSpPr>
            <p:spPr bwMode="auto">
              <a:xfrm rot="16200000">
                <a:off x="3242810" y="3113965"/>
                <a:ext cx="810090" cy="90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19" name="グループ化 40"/>
            <p:cNvGrpSpPr/>
            <p:nvPr/>
          </p:nvGrpSpPr>
          <p:grpSpPr>
            <a:xfrm>
              <a:off x="3197805" y="2905251"/>
              <a:ext cx="1710189" cy="1047500"/>
              <a:chOff x="3197805" y="2921562"/>
              <a:chExt cx="1710189" cy="1047500"/>
            </a:xfrm>
          </p:grpSpPr>
          <p:sp>
            <p:nvSpPr>
              <p:cNvPr id="20" name="角丸四角形 19"/>
              <p:cNvSpPr/>
              <p:nvPr/>
            </p:nvSpPr>
            <p:spPr bwMode="auto">
              <a:xfrm rot="2700000">
                <a:off x="3707172" y="2645273"/>
                <a:ext cx="300723" cy="853302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1" name="角丸四角形 20"/>
              <p:cNvSpPr/>
              <p:nvPr/>
            </p:nvSpPr>
            <p:spPr bwMode="auto">
              <a:xfrm rot="5400000">
                <a:off x="4174467" y="2767374"/>
                <a:ext cx="180019" cy="963213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2" name="角丸四角形 21"/>
              <p:cNvSpPr/>
              <p:nvPr/>
            </p:nvSpPr>
            <p:spPr bwMode="auto">
              <a:xfrm rot="5400000">
                <a:off x="4255422" y="2896440"/>
                <a:ext cx="180020" cy="1125125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3" name="角丸四角形 22"/>
              <p:cNvSpPr/>
              <p:nvPr/>
            </p:nvSpPr>
            <p:spPr bwMode="auto">
              <a:xfrm rot="5400000">
                <a:off x="4187914" y="3173972"/>
                <a:ext cx="180021" cy="990110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4" name="角丸四角形 23"/>
              <p:cNvSpPr/>
              <p:nvPr/>
            </p:nvSpPr>
            <p:spPr bwMode="auto">
              <a:xfrm rot="5400000">
                <a:off x="4052899" y="3383997"/>
                <a:ext cx="180021" cy="990110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" name="片側の 2 つの角を丸めた四角形 24"/>
              <p:cNvSpPr/>
              <p:nvPr/>
            </p:nvSpPr>
            <p:spPr bwMode="auto">
              <a:xfrm rot="16200000">
                <a:off x="3242810" y="3113965"/>
                <a:ext cx="810090" cy="90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  <p:sp>
        <p:nvSpPr>
          <p:cNvPr id="8" name="テキスト ボックス 7"/>
          <p:cNvSpPr txBox="1"/>
          <p:nvPr/>
        </p:nvSpPr>
        <p:spPr>
          <a:xfrm>
            <a:off x="0" y="4735327"/>
            <a:ext cx="9905999" cy="1938992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2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ヤケド注意</a:t>
            </a:r>
            <a:endParaRPr kumimoji="1" lang="ja-JP" altLang="en-US" sz="12000" b="1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53" name="テキスト ボックス 52"/>
          <p:cNvSpPr txBox="1"/>
          <p:nvPr/>
        </p:nvSpPr>
        <p:spPr>
          <a:xfrm>
            <a:off x="1" y="456347"/>
            <a:ext cx="9905999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54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高温なので大変危険です！</a:t>
            </a:r>
            <a:endParaRPr kumimoji="1" lang="ja-JP" altLang="en-US" sz="54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7425113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22</Words>
  <Application>Microsoft Office PowerPoint</Application>
  <PresentationFormat>A4 210 x 297 mm</PresentationFormat>
  <Paragraphs>9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>http://www.digipot.net</dc:creator>
  <cp:lastModifiedBy/>
  <cp:revision>1</cp:revision>
  <dcterms:created xsi:type="dcterms:W3CDTF">2014-07-16T06:54:01Z</dcterms:created>
  <dcterms:modified xsi:type="dcterms:W3CDTF">2014-07-16T07:06:15Z</dcterms:modified>
  <cp:version>1</cp:version>
</cp:coreProperties>
</file>

<file path=docProps/thumbnail.jpeg>
</file>