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77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11" y="-47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28700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ヤケド</a:t>
            </a:r>
            <a:endParaRPr kumimoji="1" lang="en-US" altLang="ja-JP" sz="18000" b="1" spc="50" dirty="0" smtClean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63500">
                  <a:schemeClr val="accent4">
                    <a:satMod val="175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63500">
                  <a:schemeClr val="accent4">
                    <a:satMod val="175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683695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ヤケド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/>
        </p:nvGrpSpPr>
        <p:grpSpPr>
          <a:xfrm rot="18900000">
            <a:off x="1939856" y="997151"/>
            <a:ext cx="6088862" cy="4692272"/>
            <a:chOff x="3197805" y="2594254"/>
            <a:chExt cx="2258596" cy="1740546"/>
          </a:xfrm>
        </p:grpSpPr>
        <p:sp>
          <p:nvSpPr>
            <p:cNvPr id="15" name="星 12 14"/>
            <p:cNvSpPr/>
            <p:nvPr/>
          </p:nvSpPr>
          <p:spPr bwMode="auto">
            <a:xfrm>
              <a:off x="3715854" y="2594254"/>
              <a:ext cx="1740547" cy="1740546"/>
            </a:xfrm>
            <a:prstGeom prst="star12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24" name="角丸四角形 23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角丸四角形 24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角丸四角形 25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片側の 2 つの角を丸めた四角形 28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18" name="角丸四角形 17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角丸四角形 18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角丸四角形 19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片側の 2 つの角を丸めた四角形 22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55412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ヤケド注意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 rot="18900000">
            <a:off x="2809706" y="745198"/>
            <a:ext cx="4349160" cy="3351602"/>
            <a:chOff x="3197805" y="2594254"/>
            <a:chExt cx="2258596" cy="1740546"/>
          </a:xfrm>
        </p:grpSpPr>
        <p:sp>
          <p:nvSpPr>
            <p:cNvPr id="32" name="星 12 31"/>
            <p:cNvSpPr/>
            <p:nvPr/>
          </p:nvSpPr>
          <p:spPr bwMode="auto">
            <a:xfrm>
              <a:off x="3715854" y="2594254"/>
              <a:ext cx="1740547" cy="1740546"/>
            </a:xfrm>
            <a:prstGeom prst="star12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41" name="角丸四角形 40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角丸四角形 42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角丸四角形 43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角丸四角形 44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片側の 2 つの角を丸めた四角形 45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4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35" name="角丸四角形 34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角丸四角形 35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角丸四角形 36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角丸四角形 37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角丸四角形 38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片側の 2 つの角を丸めた四角形 39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 rot="18900000">
            <a:off x="3011339" y="1397670"/>
            <a:ext cx="3945896" cy="3040834"/>
            <a:chOff x="3197805" y="2594254"/>
            <a:chExt cx="2258596" cy="1740546"/>
          </a:xfrm>
        </p:grpSpPr>
        <p:sp>
          <p:nvSpPr>
            <p:cNvPr id="17" name="星 12 16"/>
            <p:cNvSpPr/>
            <p:nvPr/>
          </p:nvSpPr>
          <p:spPr bwMode="auto">
            <a:xfrm>
              <a:off x="3715854" y="2594254"/>
              <a:ext cx="1740547" cy="1740546"/>
            </a:xfrm>
            <a:prstGeom prst="star12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26" name="角丸四角形 25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片側の 2 つの角を丸めた四角形 30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20" name="角丸四角形 19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片側の 2 つの角を丸めた四角形 24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8" name="テキスト ボックス 7"/>
          <p:cNvSpPr txBox="1"/>
          <p:nvPr/>
        </p:nvSpPr>
        <p:spPr>
          <a:xfrm>
            <a:off x="0" y="4735327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ヤケド注意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" y="456347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危ないので手を触れないで！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 rot="18900000">
            <a:off x="3011339" y="1397670"/>
            <a:ext cx="3945896" cy="3040834"/>
            <a:chOff x="3197805" y="2594254"/>
            <a:chExt cx="2258596" cy="1740546"/>
          </a:xfrm>
        </p:grpSpPr>
        <p:sp>
          <p:nvSpPr>
            <p:cNvPr id="17" name="星 12 16"/>
            <p:cNvSpPr/>
            <p:nvPr/>
          </p:nvSpPr>
          <p:spPr bwMode="auto">
            <a:xfrm>
              <a:off x="3715854" y="2594254"/>
              <a:ext cx="1740547" cy="1740546"/>
            </a:xfrm>
            <a:prstGeom prst="star12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39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  <a:solidFill>
              <a:schemeClr val="tx1"/>
            </a:solidFill>
          </p:grpSpPr>
          <p:sp>
            <p:nvSpPr>
              <p:cNvPr id="26" name="角丸四角形 25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角丸四角形 26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角丸四角形 28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角丸四角形 29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片側の 2 つの角を丸めた四角形 30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" name="グループ化 40"/>
            <p:cNvGrpSpPr/>
            <p:nvPr/>
          </p:nvGrpSpPr>
          <p:grpSpPr>
            <a:xfrm>
              <a:off x="3197805" y="2905251"/>
              <a:ext cx="1710189" cy="1047500"/>
              <a:chOff x="3197805" y="2921562"/>
              <a:chExt cx="1710189" cy="1047500"/>
            </a:xfrm>
          </p:grpSpPr>
          <p:sp>
            <p:nvSpPr>
              <p:cNvPr id="20" name="角丸四角形 19"/>
              <p:cNvSpPr/>
              <p:nvPr/>
            </p:nvSpPr>
            <p:spPr bwMode="auto">
              <a:xfrm rot="2700000">
                <a:off x="3707172" y="2645273"/>
                <a:ext cx="300723" cy="853302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角丸四角形 20"/>
              <p:cNvSpPr/>
              <p:nvPr/>
            </p:nvSpPr>
            <p:spPr bwMode="auto">
              <a:xfrm rot="5400000">
                <a:off x="4174467" y="2767374"/>
                <a:ext cx="180019" cy="96321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角丸四角形 21"/>
              <p:cNvSpPr/>
              <p:nvPr/>
            </p:nvSpPr>
            <p:spPr bwMode="auto">
              <a:xfrm rot="5400000">
                <a:off x="4255422" y="2896440"/>
                <a:ext cx="180020" cy="1125125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角丸四角形 22"/>
              <p:cNvSpPr/>
              <p:nvPr/>
            </p:nvSpPr>
            <p:spPr bwMode="auto">
              <a:xfrm rot="5400000">
                <a:off x="4187914" y="3173972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角丸四角形 23"/>
              <p:cNvSpPr/>
              <p:nvPr/>
            </p:nvSpPr>
            <p:spPr bwMode="auto">
              <a:xfrm rot="5400000">
                <a:off x="4052899" y="3383997"/>
                <a:ext cx="180021" cy="9901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片側の 2 つの角を丸めた四角形 24"/>
              <p:cNvSpPr/>
              <p:nvPr/>
            </p:nvSpPr>
            <p:spPr bwMode="auto">
              <a:xfrm rot="16200000">
                <a:off x="3242810" y="3113965"/>
                <a:ext cx="810090" cy="90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8" name="テキスト ボックス 7"/>
          <p:cNvSpPr txBox="1"/>
          <p:nvPr/>
        </p:nvSpPr>
        <p:spPr>
          <a:xfrm>
            <a:off x="0" y="4735327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ヤケド注意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" y="456347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高温なので大変危険です！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251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http://www.digipot.net</dc:creator>
  <cp:lastModifiedBy/>
  <cp:revision>1</cp:revision>
  <dcterms:created xsi:type="dcterms:W3CDTF">2014-07-16T06:54:01Z</dcterms:created>
  <dcterms:modified xsi:type="dcterms:W3CDTF">2014-07-16T07:06:15Z</dcterms:modified>
  <cp:version>1</cp:version>
</cp:coreProperties>
</file>