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0" r:id="rId4"/>
    <p:sldId id="273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46" y="-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18810" y="256469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高温注意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38790" y="272480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高温注意</a:t>
            </a:r>
            <a:endParaRPr lang="ja-JP" altLang="en-US" sz="180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695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354108" y="2338601"/>
            <a:ext cx="6142693" cy="5632759"/>
            <a:chOff x="6345049" y="2716406"/>
            <a:chExt cx="2000574" cy="1834497"/>
          </a:xfrm>
        </p:grpSpPr>
        <p:grpSp>
          <p:nvGrpSpPr>
            <p:cNvPr id="23" name="グループ化 22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39" name="グループ化 38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60" name="二等辺三角形 59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" name="二等辺三角形 60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2" name="グループ化 61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" name="グループ化 39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41" name="二等辺三角形 40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二等辺三角形 41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3" name="グループ化 42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1" name="円/楕円 50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円/楕円 51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" name="円/楕円 52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円/楕円 53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円/楕円 54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5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4" name="月 43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月 44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月 45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月 46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月 47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25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3" name="角丸四角形 32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片側の 2 つの角を丸めた四角形 37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6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27" name="角丸四角形 26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片側の 2 つの角を丸めた四角形 31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0" y="4273689"/>
            <a:ext cx="6858000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158770" y="318772"/>
            <a:ext cx="4533370" cy="4157032"/>
            <a:chOff x="6345049" y="2716406"/>
            <a:chExt cx="2000574" cy="1834497"/>
          </a:xfrm>
        </p:grpSpPr>
        <p:grpSp>
          <p:nvGrpSpPr>
            <p:cNvPr id="24" name="グループ化 23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40" name="グループ化 39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69" name="二等辺三角形 68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二等辺三角形 69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1" name="グループ化 70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72" name="円/楕円 71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円/楕円 72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円/楕円 73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74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円/楕円 75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円/楕円 76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円/楕円 77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円/楕円 78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円/楕円 79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" name="グループ化 40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42" name="二等辺三角形 41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二等辺三角形 49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1" name="グループ化 50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円/楕円 63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円/楕円 64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65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3" name="月 52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月 53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月 54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月 55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月 56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月 57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月 58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26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4" name="角丸四角形 33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片側の 2 つの角を丸めた四角形 38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28" name="角丸四角形 27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片側の 2 つの角を丸めた四角形 32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湯気に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手を当てないで</a:t>
            </a:r>
            <a:r>
              <a:rPr kumimoji="1" lang="en-US" altLang="ja-JP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高温注意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975890" y="2931853"/>
            <a:ext cx="4899130" cy="4492428"/>
            <a:chOff x="6345049" y="2716406"/>
            <a:chExt cx="2000574" cy="1834497"/>
          </a:xfrm>
        </p:grpSpPr>
        <p:grpSp>
          <p:nvGrpSpPr>
            <p:cNvPr id="25" name="グループ化 24"/>
            <p:cNvGrpSpPr/>
            <p:nvPr/>
          </p:nvGrpSpPr>
          <p:grpSpPr>
            <a:xfrm rot="19800000">
              <a:off x="6854312" y="2716406"/>
              <a:ext cx="1491311" cy="1834497"/>
              <a:chOff x="6303749" y="3764958"/>
              <a:chExt cx="1855690" cy="2282728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6303749" y="3764958"/>
                <a:ext cx="1852996" cy="2282728"/>
                <a:chOff x="6101682" y="2824365"/>
                <a:chExt cx="1852996" cy="2282728"/>
              </a:xfrm>
              <a:solidFill>
                <a:schemeClr val="tx1"/>
              </a:solidFill>
            </p:grpSpPr>
            <p:sp>
              <p:nvSpPr>
                <p:cNvPr id="64" name="二等辺三角形 63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二等辺三角形 64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grpFill/>
              </p:grpSpPr>
              <p:sp>
                <p:nvSpPr>
                  <p:cNvPr id="67" name="円/楕円 66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円/楕円 67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円/楕円 68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69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70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円/楕円 71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円/楕円 72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円/楕円 73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円/楕円 74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6306443" y="3764958"/>
                <a:ext cx="1852996" cy="2282728"/>
                <a:chOff x="6101682" y="2824365"/>
                <a:chExt cx="1852996" cy="2282728"/>
              </a:xfrm>
            </p:grpSpPr>
            <p:sp>
              <p:nvSpPr>
                <p:cNvPr id="43" name="二等辺三角形 42"/>
                <p:cNvSpPr/>
                <p:nvPr/>
              </p:nvSpPr>
              <p:spPr bwMode="auto">
                <a:xfrm rot="10465217">
                  <a:off x="6850326" y="3964708"/>
                  <a:ext cx="320261" cy="1142385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 bwMode="auto">
                <a:xfrm rot="11006255">
                  <a:off x="6984763" y="4103137"/>
                  <a:ext cx="353582" cy="833513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6" name="グループ化 45"/>
                <p:cNvGrpSpPr/>
                <p:nvPr/>
              </p:nvGrpSpPr>
              <p:grpSpPr>
                <a:xfrm>
                  <a:off x="6101682" y="2824365"/>
                  <a:ext cx="1852996" cy="1662078"/>
                  <a:chOff x="6101682" y="2824365"/>
                  <a:chExt cx="1852996" cy="166207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5" name="円/楕円 54"/>
                  <p:cNvSpPr/>
                  <p:nvPr/>
                </p:nvSpPr>
                <p:spPr bwMode="auto">
                  <a:xfrm>
                    <a:off x="6743839" y="2824365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円/楕円 55"/>
                  <p:cNvSpPr/>
                  <p:nvPr/>
                </p:nvSpPr>
                <p:spPr bwMode="auto">
                  <a:xfrm>
                    <a:off x="6379664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円/楕円 56"/>
                  <p:cNvSpPr/>
                  <p:nvPr/>
                </p:nvSpPr>
                <p:spPr bwMode="auto">
                  <a:xfrm>
                    <a:off x="7092896" y="3037716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円/楕円 57"/>
                  <p:cNvSpPr/>
                  <p:nvPr/>
                </p:nvSpPr>
                <p:spPr bwMode="auto">
                  <a:xfrm>
                    <a:off x="6101682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円/楕円 58"/>
                  <p:cNvSpPr/>
                  <p:nvPr/>
                </p:nvSpPr>
                <p:spPr bwMode="auto">
                  <a:xfrm>
                    <a:off x="7339253" y="3336420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円/楕円 59"/>
                  <p:cNvSpPr/>
                  <p:nvPr/>
                </p:nvSpPr>
                <p:spPr bwMode="auto">
                  <a:xfrm>
                    <a:off x="6379664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円/楕円 60"/>
                  <p:cNvSpPr/>
                  <p:nvPr/>
                </p:nvSpPr>
                <p:spPr bwMode="auto">
                  <a:xfrm>
                    <a:off x="7092896" y="375094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円/楕円 61"/>
                  <p:cNvSpPr/>
                  <p:nvPr/>
                </p:nvSpPr>
                <p:spPr bwMode="auto">
                  <a:xfrm>
                    <a:off x="6743839" y="3871018"/>
                    <a:ext cx="615425" cy="61542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円/楕円 62"/>
                  <p:cNvSpPr/>
                  <p:nvPr/>
                </p:nvSpPr>
                <p:spPr bwMode="auto">
                  <a:xfrm>
                    <a:off x="6546845" y="3252442"/>
                    <a:ext cx="968058" cy="876797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7" name="月 46"/>
                <p:cNvSpPr/>
                <p:nvPr/>
              </p:nvSpPr>
              <p:spPr bwMode="auto">
                <a:xfrm rot="19984597">
                  <a:off x="6387096" y="3636887"/>
                  <a:ext cx="195283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月 47"/>
                <p:cNvSpPr/>
                <p:nvPr/>
              </p:nvSpPr>
              <p:spPr bwMode="auto">
                <a:xfrm rot="12968318">
                  <a:off x="7599746" y="3673216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月 48"/>
                <p:cNvSpPr/>
                <p:nvPr/>
              </p:nvSpPr>
              <p:spPr bwMode="auto">
                <a:xfrm rot="15847647">
                  <a:off x="7180519" y="4031198"/>
                  <a:ext cx="112947" cy="484210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月 50"/>
                <p:cNvSpPr/>
                <p:nvPr/>
              </p:nvSpPr>
              <p:spPr bwMode="auto">
                <a:xfrm rot="3625633">
                  <a:off x="6714958" y="2877206"/>
                  <a:ext cx="128204" cy="504866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月 51"/>
                <p:cNvSpPr/>
                <p:nvPr/>
              </p:nvSpPr>
              <p:spPr bwMode="auto">
                <a:xfrm rot="19237822">
                  <a:off x="6672062" y="3901092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月 52"/>
                <p:cNvSpPr/>
                <p:nvPr/>
              </p:nvSpPr>
              <p:spPr bwMode="auto">
                <a:xfrm rot="8909046">
                  <a:off x="7560763" y="3192033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月 53"/>
                <p:cNvSpPr/>
                <p:nvPr/>
              </p:nvSpPr>
              <p:spPr bwMode="auto">
                <a:xfrm rot="6260651">
                  <a:off x="7151679" y="3089149"/>
                  <a:ext cx="147374" cy="381007"/>
                </a:xfrm>
                <a:prstGeom prst="moon">
                  <a:avLst>
                    <a:gd name="adj" fmla="val 30521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18900000">
              <a:off x="6345049" y="3331921"/>
              <a:ext cx="1309309" cy="801959"/>
              <a:chOff x="3197805" y="2905251"/>
              <a:chExt cx="1710189" cy="1047500"/>
            </a:xfrm>
          </p:grpSpPr>
          <p:grpSp>
            <p:nvGrpSpPr>
              <p:cNvPr id="27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35" name="角丸四角形 34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片側の 2 つの角を丸めた四角形 39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8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29" name="角丸四角形 28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片側の 2 つの角を丸めた四角形 33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http://www.digipot.net</dc:creator>
  <cp:lastModifiedBy/>
  <cp:revision>1</cp:revision>
  <dcterms:created xsi:type="dcterms:W3CDTF">2014-07-16T06:38:22Z</dcterms:created>
  <dcterms:modified xsi:type="dcterms:W3CDTF">2014-07-16T06:50:13Z</dcterms:modified>
  <cp:version>1</cp:version>
</cp:coreProperties>
</file>