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6" r:id="rId3"/>
    <p:sldId id="270" r:id="rId4"/>
    <p:sldId id="273" r:id="rId5"/>
    <p:sldId id="267" r:id="rId6"/>
    <p:sldId id="274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946" y="-52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718810" y="256469"/>
            <a:ext cx="2954655" cy="9351278"/>
          </a:xfrm>
          <a:prstGeom prst="rect">
            <a:avLst/>
          </a:prstGeom>
          <a:noFill/>
        </p:spPr>
        <p:txBody>
          <a:bodyPr vert="eaVert" wrap="none" lIns="91440" tIns="45720" rIns="91440" bIns="45720">
            <a:spAutoFit/>
          </a:bodyPr>
          <a:lstStyle>
            <a:defPPr>
              <a:defRPr lang="ja-JP"/>
            </a:defPPr>
            <a:lvl1pPr marL="0" algn="ctr" defTabSz="914400" eaLnBrk="1" latinLnBrk="0" hangingPunct="1">
              <a:defRPr sz="24000" b="1" spc="50">
                <a:ln w="47625">
                  <a:solidFill>
                    <a:schemeClr val="bg1"/>
                  </a:solidFill>
                </a:ln>
                <a:solidFill>
                  <a:srgbClr val="002060"/>
                </a:solidFill>
                <a:effectLst>
                  <a:glow rad="76200">
                    <a:schemeClr val="tx2">
                      <a:lumMod val="5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defTabSz="914400" eaLnBrk="1" latinLnBrk="0" hangingPunct="1">
              <a:defRPr sz="1800">
                <a:latin typeface="+mn-lt"/>
                <a:ea typeface="+mn-ea"/>
              </a:defRPr>
            </a:lvl2pPr>
            <a:lvl3pPr defTabSz="914400" eaLnBrk="1" latinLnBrk="0" hangingPunct="1">
              <a:defRPr sz="1800">
                <a:latin typeface="+mn-lt"/>
                <a:ea typeface="+mn-ea"/>
              </a:defRPr>
            </a:lvl3pPr>
            <a:lvl4pPr defTabSz="914400" eaLnBrk="1" latinLnBrk="0" hangingPunct="1">
              <a:defRPr sz="1800">
                <a:latin typeface="+mn-lt"/>
                <a:ea typeface="+mn-ea"/>
              </a:defRPr>
            </a:lvl4pPr>
            <a:lvl5pPr defTabSz="914400" eaLnBrk="1" latinLnBrk="0" hangingPunct="1">
              <a:defRPr sz="1800">
                <a:latin typeface="+mn-lt"/>
                <a:ea typeface="+mn-ea"/>
              </a:defRPr>
            </a:lvl5pPr>
            <a:lvl6pPr>
              <a:defRPr sz="1800">
                <a:latin typeface="+mn-lt"/>
                <a:ea typeface="+mn-ea"/>
              </a:defRPr>
            </a:lvl6pPr>
            <a:lvl7pPr>
              <a:defRPr sz="1800">
                <a:latin typeface="+mn-lt"/>
                <a:ea typeface="+mn-ea"/>
              </a:defRPr>
            </a:lvl7pPr>
            <a:lvl8pPr>
              <a:defRPr sz="1800">
                <a:latin typeface="+mn-lt"/>
                <a:ea typeface="+mn-ea"/>
              </a:defRPr>
            </a:lvl8pPr>
            <a:lvl9pPr>
              <a:defRPr sz="1800">
                <a:latin typeface="+mn-lt"/>
                <a:ea typeface="+mn-ea"/>
              </a:defRPr>
            </a:lvl9pPr>
          </a:lstStyle>
          <a:p>
            <a:r>
              <a:rPr lang="ja-JP" altLang="en-US" sz="18000" dirty="0" smtClean="0">
                <a:ln w="63500">
                  <a:solidFill>
                    <a:schemeClr val="bg1"/>
                  </a:solidFill>
                </a:ln>
                <a:solidFill>
                  <a:srgbClr val="FF0000"/>
                </a:solidFill>
              </a:rPr>
              <a:t>高温注意</a:t>
            </a:r>
            <a:endParaRPr lang="ja-JP" altLang="en-US" sz="18000" dirty="0">
              <a:ln w="63500">
                <a:solidFill>
                  <a:schemeClr val="bg1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538790" y="272480"/>
            <a:ext cx="2954655" cy="9351278"/>
          </a:xfrm>
          <a:prstGeom prst="rect">
            <a:avLst/>
          </a:prstGeom>
          <a:noFill/>
        </p:spPr>
        <p:txBody>
          <a:bodyPr vert="eaVert" wrap="none" lIns="91440" tIns="45720" rIns="91440" bIns="45720">
            <a:spAutoFit/>
          </a:bodyPr>
          <a:lstStyle>
            <a:defPPr>
              <a:defRPr lang="ja-JP"/>
            </a:defPPr>
            <a:lvl1pPr marL="0" algn="ctr" defTabSz="914400" eaLnBrk="1" latinLnBrk="0" hangingPunct="1">
              <a:defRPr sz="21600" b="1" spc="50">
                <a:ln w="47625">
                  <a:solidFill>
                    <a:schemeClr val="bg1"/>
                  </a:solidFill>
                </a:ln>
                <a:solidFill>
                  <a:srgbClr val="002060"/>
                </a:solidFill>
                <a:effectLst>
                  <a:glow rad="76200">
                    <a:schemeClr val="tx2">
                      <a:lumMod val="5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defTabSz="914400" eaLnBrk="1" latinLnBrk="0" hangingPunct="1">
              <a:defRPr sz="1800">
                <a:latin typeface="+mn-lt"/>
                <a:ea typeface="+mn-ea"/>
              </a:defRPr>
            </a:lvl2pPr>
            <a:lvl3pPr defTabSz="914400" eaLnBrk="1" latinLnBrk="0" hangingPunct="1">
              <a:defRPr sz="1800">
                <a:latin typeface="+mn-lt"/>
                <a:ea typeface="+mn-ea"/>
              </a:defRPr>
            </a:lvl3pPr>
            <a:lvl4pPr defTabSz="914400" eaLnBrk="1" latinLnBrk="0" hangingPunct="1">
              <a:defRPr sz="1800">
                <a:latin typeface="+mn-lt"/>
                <a:ea typeface="+mn-ea"/>
              </a:defRPr>
            </a:lvl4pPr>
            <a:lvl5pPr defTabSz="914400" eaLnBrk="1" latinLnBrk="0" hangingPunct="1">
              <a:defRPr sz="1800">
                <a:latin typeface="+mn-lt"/>
                <a:ea typeface="+mn-ea"/>
              </a:defRPr>
            </a:lvl5pPr>
            <a:lvl6pPr>
              <a:defRPr sz="1800">
                <a:latin typeface="+mn-lt"/>
                <a:ea typeface="+mn-ea"/>
              </a:defRPr>
            </a:lvl6pPr>
            <a:lvl7pPr>
              <a:defRPr sz="1800">
                <a:latin typeface="+mn-lt"/>
                <a:ea typeface="+mn-ea"/>
              </a:defRPr>
            </a:lvl7pPr>
            <a:lvl8pPr>
              <a:defRPr sz="1800">
                <a:latin typeface="+mn-lt"/>
                <a:ea typeface="+mn-ea"/>
              </a:defRPr>
            </a:lvl8pPr>
            <a:lvl9pPr>
              <a:defRPr sz="1800">
                <a:latin typeface="+mn-lt"/>
                <a:ea typeface="+mn-ea"/>
              </a:defRPr>
            </a:lvl9pPr>
          </a:lstStyle>
          <a:p>
            <a:r>
              <a:rPr lang="ja-JP" altLang="en-US" sz="18000" dirty="0" smtClean="0">
                <a:ln w="63500">
                  <a:noFill/>
                </a:ln>
                <a:solidFill>
                  <a:schemeClr val="tx1"/>
                </a:solidFill>
                <a:effectLst/>
              </a:rPr>
              <a:t>高温注意</a:t>
            </a:r>
            <a:endParaRPr lang="ja-JP" altLang="en-US" sz="18000" dirty="0">
              <a:ln w="635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169541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5945" y="1926622"/>
            <a:ext cx="6852055" cy="6401753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24000"/>
              </a:lnSpc>
            </a:pPr>
            <a:r>
              <a:rPr kumimoji="1" lang="ja-JP" altLang="en-US" sz="24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高温注意</a:t>
            </a:r>
            <a:endParaRPr kumimoji="1" lang="ja-JP" altLang="en-US" sz="24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グループ化 21"/>
          <p:cNvGrpSpPr/>
          <p:nvPr/>
        </p:nvGrpSpPr>
        <p:grpSpPr>
          <a:xfrm>
            <a:off x="354108" y="2338601"/>
            <a:ext cx="6142693" cy="5632759"/>
            <a:chOff x="6345049" y="2716406"/>
            <a:chExt cx="2000574" cy="1834497"/>
          </a:xfrm>
        </p:grpSpPr>
        <p:grpSp>
          <p:nvGrpSpPr>
            <p:cNvPr id="23" name="グループ化 22"/>
            <p:cNvGrpSpPr/>
            <p:nvPr/>
          </p:nvGrpSpPr>
          <p:grpSpPr>
            <a:xfrm rot="19800000">
              <a:off x="6854312" y="2716406"/>
              <a:ext cx="1491311" cy="1834497"/>
              <a:chOff x="6303749" y="3764958"/>
              <a:chExt cx="1855690" cy="2282728"/>
            </a:xfrm>
          </p:grpSpPr>
          <p:grpSp>
            <p:nvGrpSpPr>
              <p:cNvPr id="39" name="グループ化 38"/>
              <p:cNvGrpSpPr/>
              <p:nvPr/>
            </p:nvGrpSpPr>
            <p:grpSpPr>
              <a:xfrm>
                <a:off x="6303749" y="3764958"/>
                <a:ext cx="1852996" cy="2282728"/>
                <a:chOff x="6101682" y="2824365"/>
                <a:chExt cx="1852996" cy="2282728"/>
              </a:xfrm>
              <a:solidFill>
                <a:schemeClr val="tx1"/>
              </a:solidFill>
            </p:grpSpPr>
            <p:sp>
              <p:nvSpPr>
                <p:cNvPr id="60" name="二等辺三角形 59"/>
                <p:cNvSpPr/>
                <p:nvPr/>
              </p:nvSpPr>
              <p:spPr bwMode="auto">
                <a:xfrm rot="10465217">
                  <a:off x="6850326" y="3964708"/>
                  <a:ext cx="320261" cy="1142385"/>
                </a:xfrm>
                <a:prstGeom prst="triangl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1" name="二等辺三角形 60"/>
                <p:cNvSpPr/>
                <p:nvPr/>
              </p:nvSpPr>
              <p:spPr bwMode="auto">
                <a:xfrm rot="11006255">
                  <a:off x="6984763" y="4103137"/>
                  <a:ext cx="353582" cy="833513"/>
                </a:xfrm>
                <a:prstGeom prst="triangl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62" name="グループ化 61"/>
                <p:cNvGrpSpPr/>
                <p:nvPr/>
              </p:nvGrpSpPr>
              <p:grpSpPr>
                <a:xfrm>
                  <a:off x="6101682" y="2824365"/>
                  <a:ext cx="1852996" cy="1662078"/>
                  <a:chOff x="6101682" y="2824365"/>
                  <a:chExt cx="1852996" cy="1662078"/>
                </a:xfrm>
                <a:grpFill/>
              </p:grpSpPr>
              <p:sp>
                <p:nvSpPr>
                  <p:cNvPr id="63" name="円/楕円 62"/>
                  <p:cNvSpPr/>
                  <p:nvPr/>
                </p:nvSpPr>
                <p:spPr bwMode="auto">
                  <a:xfrm>
                    <a:off x="6743839" y="2824365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4" name="円/楕円 63"/>
                  <p:cNvSpPr/>
                  <p:nvPr/>
                </p:nvSpPr>
                <p:spPr bwMode="auto">
                  <a:xfrm>
                    <a:off x="6379664" y="3037716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5" name="円/楕円 64"/>
                  <p:cNvSpPr/>
                  <p:nvPr/>
                </p:nvSpPr>
                <p:spPr bwMode="auto">
                  <a:xfrm>
                    <a:off x="7092896" y="3037716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6" name="円/楕円 65"/>
                  <p:cNvSpPr/>
                  <p:nvPr/>
                </p:nvSpPr>
                <p:spPr bwMode="auto">
                  <a:xfrm>
                    <a:off x="6101682" y="3336420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7" name="円/楕円 66"/>
                  <p:cNvSpPr/>
                  <p:nvPr/>
                </p:nvSpPr>
                <p:spPr bwMode="auto">
                  <a:xfrm>
                    <a:off x="7339253" y="3336420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8" name="円/楕円 67"/>
                  <p:cNvSpPr/>
                  <p:nvPr/>
                </p:nvSpPr>
                <p:spPr bwMode="auto">
                  <a:xfrm>
                    <a:off x="6379664" y="375094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" name="円/楕円 68"/>
                  <p:cNvSpPr/>
                  <p:nvPr/>
                </p:nvSpPr>
                <p:spPr bwMode="auto">
                  <a:xfrm>
                    <a:off x="7092896" y="375094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0" name="円/楕円 69"/>
                  <p:cNvSpPr/>
                  <p:nvPr/>
                </p:nvSpPr>
                <p:spPr bwMode="auto">
                  <a:xfrm>
                    <a:off x="6743839" y="387101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1" name="円/楕円 70"/>
                  <p:cNvSpPr/>
                  <p:nvPr/>
                </p:nvSpPr>
                <p:spPr bwMode="auto">
                  <a:xfrm>
                    <a:off x="6546845" y="3252442"/>
                    <a:ext cx="968058" cy="876797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40" name="グループ化 39"/>
              <p:cNvGrpSpPr/>
              <p:nvPr/>
            </p:nvGrpSpPr>
            <p:grpSpPr>
              <a:xfrm>
                <a:off x="6306443" y="3764958"/>
                <a:ext cx="1852996" cy="2282728"/>
                <a:chOff x="6101682" y="2824365"/>
                <a:chExt cx="1852996" cy="2282728"/>
              </a:xfrm>
            </p:grpSpPr>
            <p:sp>
              <p:nvSpPr>
                <p:cNvPr id="41" name="二等辺三角形 40"/>
                <p:cNvSpPr/>
                <p:nvPr/>
              </p:nvSpPr>
              <p:spPr bwMode="auto">
                <a:xfrm rot="10465217">
                  <a:off x="6850326" y="3964708"/>
                  <a:ext cx="320261" cy="1142385"/>
                </a:xfrm>
                <a:prstGeom prst="triangl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2" name="二等辺三角形 41"/>
                <p:cNvSpPr/>
                <p:nvPr/>
              </p:nvSpPr>
              <p:spPr bwMode="auto">
                <a:xfrm rot="11006255">
                  <a:off x="6984763" y="4103137"/>
                  <a:ext cx="353582" cy="833513"/>
                </a:xfrm>
                <a:prstGeom prst="triangl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43" name="グループ化 42"/>
                <p:cNvGrpSpPr/>
                <p:nvPr/>
              </p:nvGrpSpPr>
              <p:grpSpPr>
                <a:xfrm>
                  <a:off x="6101682" y="2824365"/>
                  <a:ext cx="1852996" cy="1662078"/>
                  <a:chOff x="6101682" y="2824365"/>
                  <a:chExt cx="1852996" cy="1662078"/>
                </a:xfrm>
                <a:solidFill>
                  <a:schemeClr val="bg1">
                    <a:lumMod val="85000"/>
                  </a:schemeClr>
                </a:solidFill>
              </p:grpSpPr>
              <p:sp>
                <p:nvSpPr>
                  <p:cNvPr id="51" name="円/楕円 50"/>
                  <p:cNvSpPr/>
                  <p:nvPr/>
                </p:nvSpPr>
                <p:spPr bwMode="auto">
                  <a:xfrm>
                    <a:off x="6743839" y="2824365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2" name="円/楕円 51"/>
                  <p:cNvSpPr/>
                  <p:nvPr/>
                </p:nvSpPr>
                <p:spPr bwMode="auto">
                  <a:xfrm>
                    <a:off x="6379664" y="3037716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" name="円/楕円 52"/>
                  <p:cNvSpPr/>
                  <p:nvPr/>
                </p:nvSpPr>
                <p:spPr bwMode="auto">
                  <a:xfrm>
                    <a:off x="7092896" y="3037716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4" name="円/楕円 53"/>
                  <p:cNvSpPr/>
                  <p:nvPr/>
                </p:nvSpPr>
                <p:spPr bwMode="auto">
                  <a:xfrm>
                    <a:off x="6101682" y="3336420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5" name="円/楕円 54"/>
                  <p:cNvSpPr/>
                  <p:nvPr/>
                </p:nvSpPr>
                <p:spPr bwMode="auto">
                  <a:xfrm>
                    <a:off x="7339253" y="3336420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6" name="円/楕円 55"/>
                  <p:cNvSpPr/>
                  <p:nvPr/>
                </p:nvSpPr>
                <p:spPr bwMode="auto">
                  <a:xfrm>
                    <a:off x="6379664" y="375094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7" name="円/楕円 56"/>
                  <p:cNvSpPr/>
                  <p:nvPr/>
                </p:nvSpPr>
                <p:spPr bwMode="auto">
                  <a:xfrm>
                    <a:off x="7092896" y="375094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" name="円/楕円 57"/>
                  <p:cNvSpPr/>
                  <p:nvPr/>
                </p:nvSpPr>
                <p:spPr bwMode="auto">
                  <a:xfrm>
                    <a:off x="6743839" y="387101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9" name="円/楕円 58"/>
                  <p:cNvSpPr/>
                  <p:nvPr/>
                </p:nvSpPr>
                <p:spPr bwMode="auto">
                  <a:xfrm>
                    <a:off x="6546845" y="3252442"/>
                    <a:ext cx="968058" cy="876797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44" name="月 43"/>
                <p:cNvSpPr/>
                <p:nvPr/>
              </p:nvSpPr>
              <p:spPr bwMode="auto">
                <a:xfrm rot="19984597">
                  <a:off x="6387096" y="3636887"/>
                  <a:ext cx="195283" cy="504866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" name="月 44"/>
                <p:cNvSpPr/>
                <p:nvPr/>
              </p:nvSpPr>
              <p:spPr bwMode="auto">
                <a:xfrm rot="12968318">
                  <a:off x="7599746" y="3673216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" name="月 45"/>
                <p:cNvSpPr/>
                <p:nvPr/>
              </p:nvSpPr>
              <p:spPr bwMode="auto">
                <a:xfrm rot="15847647">
                  <a:off x="7180519" y="4031198"/>
                  <a:ext cx="112947" cy="484210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月 46"/>
                <p:cNvSpPr/>
                <p:nvPr/>
              </p:nvSpPr>
              <p:spPr bwMode="auto">
                <a:xfrm rot="3625633">
                  <a:off x="6714958" y="2877206"/>
                  <a:ext cx="128204" cy="504866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月 47"/>
                <p:cNvSpPr/>
                <p:nvPr/>
              </p:nvSpPr>
              <p:spPr bwMode="auto">
                <a:xfrm rot="19237822">
                  <a:off x="6672062" y="3901092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" name="月 48"/>
                <p:cNvSpPr/>
                <p:nvPr/>
              </p:nvSpPr>
              <p:spPr bwMode="auto">
                <a:xfrm rot="8909046">
                  <a:off x="7560763" y="3192033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月 49"/>
                <p:cNvSpPr/>
                <p:nvPr/>
              </p:nvSpPr>
              <p:spPr bwMode="auto">
                <a:xfrm rot="6260651">
                  <a:off x="7151679" y="3089149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4" name="グループ化 23"/>
            <p:cNvGrpSpPr/>
            <p:nvPr/>
          </p:nvGrpSpPr>
          <p:grpSpPr>
            <a:xfrm rot="18900000">
              <a:off x="6345049" y="3331921"/>
              <a:ext cx="1309309" cy="801959"/>
              <a:chOff x="3197805" y="2905251"/>
              <a:chExt cx="1710189" cy="1047500"/>
            </a:xfrm>
          </p:grpSpPr>
          <p:grpSp>
            <p:nvGrpSpPr>
              <p:cNvPr id="25" name="グループ化 39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  <a:solidFill>
                <a:schemeClr val="tx1"/>
              </a:solidFill>
            </p:grpSpPr>
            <p:sp>
              <p:nvSpPr>
                <p:cNvPr id="33" name="角丸四角形 32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4" name="角丸四角形 33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5" name="角丸四角形 34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6" name="角丸四角形 35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7" name="角丸四角形 36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8" name="片側の 2 つの角を丸めた四角形 37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26" name="グループ化 40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</p:grpSpPr>
            <p:sp>
              <p:nvSpPr>
                <p:cNvPr id="27" name="角丸四角形 26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8" name="角丸四角形 27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9" name="角丸四角形 28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0" name="角丸四角形 29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1" name="角丸四角形 30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2" name="片側の 2 つの角を丸めた四角形 31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テキスト ボックス 51"/>
          <p:cNvSpPr txBox="1"/>
          <p:nvPr/>
        </p:nvSpPr>
        <p:spPr>
          <a:xfrm>
            <a:off x="0" y="4273689"/>
            <a:ext cx="6858000" cy="5632311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高温</a:t>
            </a:r>
            <a:r>
              <a:rPr kumimoji="1" lang="en-US" altLang="ja-JP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注意</a:t>
            </a:r>
            <a:endParaRPr kumimoji="1" lang="ja-JP" altLang="en-US" sz="18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3" name="グループ化 22"/>
          <p:cNvGrpSpPr/>
          <p:nvPr/>
        </p:nvGrpSpPr>
        <p:grpSpPr>
          <a:xfrm>
            <a:off x="1158770" y="318772"/>
            <a:ext cx="4533370" cy="4157032"/>
            <a:chOff x="6345049" y="2716406"/>
            <a:chExt cx="2000574" cy="1834497"/>
          </a:xfrm>
        </p:grpSpPr>
        <p:grpSp>
          <p:nvGrpSpPr>
            <p:cNvPr id="24" name="グループ化 23"/>
            <p:cNvGrpSpPr/>
            <p:nvPr/>
          </p:nvGrpSpPr>
          <p:grpSpPr>
            <a:xfrm rot="19800000">
              <a:off x="6854312" y="2716406"/>
              <a:ext cx="1491311" cy="1834497"/>
              <a:chOff x="6303749" y="3764958"/>
              <a:chExt cx="1855690" cy="2282728"/>
            </a:xfrm>
          </p:grpSpPr>
          <p:grpSp>
            <p:nvGrpSpPr>
              <p:cNvPr id="40" name="グループ化 39"/>
              <p:cNvGrpSpPr/>
              <p:nvPr/>
            </p:nvGrpSpPr>
            <p:grpSpPr>
              <a:xfrm>
                <a:off x="6303749" y="3764958"/>
                <a:ext cx="1852996" cy="2282728"/>
                <a:chOff x="6101682" y="2824365"/>
                <a:chExt cx="1852996" cy="2282728"/>
              </a:xfrm>
              <a:solidFill>
                <a:schemeClr val="tx1"/>
              </a:solidFill>
            </p:grpSpPr>
            <p:sp>
              <p:nvSpPr>
                <p:cNvPr id="69" name="二等辺三角形 68"/>
                <p:cNvSpPr/>
                <p:nvPr/>
              </p:nvSpPr>
              <p:spPr bwMode="auto">
                <a:xfrm rot="10465217">
                  <a:off x="6850326" y="3964708"/>
                  <a:ext cx="320261" cy="1142385"/>
                </a:xfrm>
                <a:prstGeom prst="triangl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" name="二等辺三角形 69"/>
                <p:cNvSpPr/>
                <p:nvPr/>
              </p:nvSpPr>
              <p:spPr bwMode="auto">
                <a:xfrm rot="11006255">
                  <a:off x="6984763" y="4103137"/>
                  <a:ext cx="353582" cy="833513"/>
                </a:xfrm>
                <a:prstGeom prst="triangl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71" name="グループ化 70"/>
                <p:cNvGrpSpPr/>
                <p:nvPr/>
              </p:nvGrpSpPr>
              <p:grpSpPr>
                <a:xfrm>
                  <a:off x="6101682" y="2824365"/>
                  <a:ext cx="1852996" cy="1662078"/>
                  <a:chOff x="6101682" y="2824365"/>
                  <a:chExt cx="1852996" cy="1662078"/>
                </a:xfrm>
                <a:grpFill/>
              </p:grpSpPr>
              <p:sp>
                <p:nvSpPr>
                  <p:cNvPr id="72" name="円/楕円 71"/>
                  <p:cNvSpPr/>
                  <p:nvPr/>
                </p:nvSpPr>
                <p:spPr bwMode="auto">
                  <a:xfrm>
                    <a:off x="6743839" y="2824365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3" name="円/楕円 72"/>
                  <p:cNvSpPr/>
                  <p:nvPr/>
                </p:nvSpPr>
                <p:spPr bwMode="auto">
                  <a:xfrm>
                    <a:off x="6379664" y="3037716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4" name="円/楕円 73"/>
                  <p:cNvSpPr/>
                  <p:nvPr/>
                </p:nvSpPr>
                <p:spPr bwMode="auto">
                  <a:xfrm>
                    <a:off x="7092896" y="3037716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5" name="円/楕円 74"/>
                  <p:cNvSpPr/>
                  <p:nvPr/>
                </p:nvSpPr>
                <p:spPr bwMode="auto">
                  <a:xfrm>
                    <a:off x="6101682" y="3336420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6" name="円/楕円 75"/>
                  <p:cNvSpPr/>
                  <p:nvPr/>
                </p:nvSpPr>
                <p:spPr bwMode="auto">
                  <a:xfrm>
                    <a:off x="7339253" y="3336420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7" name="円/楕円 76"/>
                  <p:cNvSpPr/>
                  <p:nvPr/>
                </p:nvSpPr>
                <p:spPr bwMode="auto">
                  <a:xfrm>
                    <a:off x="6379664" y="375094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8" name="円/楕円 77"/>
                  <p:cNvSpPr/>
                  <p:nvPr/>
                </p:nvSpPr>
                <p:spPr bwMode="auto">
                  <a:xfrm>
                    <a:off x="7092896" y="375094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9" name="円/楕円 78"/>
                  <p:cNvSpPr/>
                  <p:nvPr/>
                </p:nvSpPr>
                <p:spPr bwMode="auto">
                  <a:xfrm>
                    <a:off x="6743839" y="387101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0" name="円/楕円 79"/>
                  <p:cNvSpPr/>
                  <p:nvPr/>
                </p:nvSpPr>
                <p:spPr bwMode="auto">
                  <a:xfrm>
                    <a:off x="6546845" y="3252442"/>
                    <a:ext cx="968058" cy="876797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41" name="グループ化 40"/>
              <p:cNvGrpSpPr/>
              <p:nvPr/>
            </p:nvGrpSpPr>
            <p:grpSpPr>
              <a:xfrm>
                <a:off x="6306443" y="3764958"/>
                <a:ext cx="1852996" cy="2282728"/>
                <a:chOff x="6101682" y="2824365"/>
                <a:chExt cx="1852996" cy="2282728"/>
              </a:xfrm>
            </p:grpSpPr>
            <p:sp>
              <p:nvSpPr>
                <p:cNvPr id="42" name="二等辺三角形 41"/>
                <p:cNvSpPr/>
                <p:nvPr/>
              </p:nvSpPr>
              <p:spPr bwMode="auto">
                <a:xfrm rot="10465217">
                  <a:off x="6850326" y="3964708"/>
                  <a:ext cx="320261" cy="1142385"/>
                </a:xfrm>
                <a:prstGeom prst="triangl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0" name="二等辺三角形 49"/>
                <p:cNvSpPr/>
                <p:nvPr/>
              </p:nvSpPr>
              <p:spPr bwMode="auto">
                <a:xfrm rot="11006255">
                  <a:off x="6984763" y="4103137"/>
                  <a:ext cx="353582" cy="833513"/>
                </a:xfrm>
                <a:prstGeom prst="triangl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51" name="グループ化 50"/>
                <p:cNvGrpSpPr/>
                <p:nvPr/>
              </p:nvGrpSpPr>
              <p:grpSpPr>
                <a:xfrm>
                  <a:off x="6101682" y="2824365"/>
                  <a:ext cx="1852996" cy="1662078"/>
                  <a:chOff x="6101682" y="2824365"/>
                  <a:chExt cx="1852996" cy="1662078"/>
                </a:xfrm>
                <a:solidFill>
                  <a:schemeClr val="bg1">
                    <a:lumMod val="85000"/>
                  </a:schemeClr>
                </a:solidFill>
              </p:grpSpPr>
              <p:sp>
                <p:nvSpPr>
                  <p:cNvPr id="60" name="円/楕円 59"/>
                  <p:cNvSpPr/>
                  <p:nvPr/>
                </p:nvSpPr>
                <p:spPr bwMode="auto">
                  <a:xfrm>
                    <a:off x="6743839" y="2824365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1" name="円/楕円 60"/>
                  <p:cNvSpPr/>
                  <p:nvPr/>
                </p:nvSpPr>
                <p:spPr bwMode="auto">
                  <a:xfrm>
                    <a:off x="6379664" y="3037716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2" name="円/楕円 61"/>
                  <p:cNvSpPr/>
                  <p:nvPr/>
                </p:nvSpPr>
                <p:spPr bwMode="auto">
                  <a:xfrm>
                    <a:off x="7092896" y="3037716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3" name="円/楕円 62"/>
                  <p:cNvSpPr/>
                  <p:nvPr/>
                </p:nvSpPr>
                <p:spPr bwMode="auto">
                  <a:xfrm>
                    <a:off x="6101682" y="3336420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4" name="円/楕円 63"/>
                  <p:cNvSpPr/>
                  <p:nvPr/>
                </p:nvSpPr>
                <p:spPr bwMode="auto">
                  <a:xfrm>
                    <a:off x="7339253" y="3336420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5" name="円/楕円 64"/>
                  <p:cNvSpPr/>
                  <p:nvPr/>
                </p:nvSpPr>
                <p:spPr bwMode="auto">
                  <a:xfrm>
                    <a:off x="6379664" y="375094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6" name="円/楕円 65"/>
                  <p:cNvSpPr/>
                  <p:nvPr/>
                </p:nvSpPr>
                <p:spPr bwMode="auto">
                  <a:xfrm>
                    <a:off x="7092896" y="375094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7" name="円/楕円 66"/>
                  <p:cNvSpPr/>
                  <p:nvPr/>
                </p:nvSpPr>
                <p:spPr bwMode="auto">
                  <a:xfrm>
                    <a:off x="6743839" y="387101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8" name="円/楕円 67"/>
                  <p:cNvSpPr/>
                  <p:nvPr/>
                </p:nvSpPr>
                <p:spPr bwMode="auto">
                  <a:xfrm>
                    <a:off x="6546845" y="3252442"/>
                    <a:ext cx="968058" cy="876797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53" name="月 52"/>
                <p:cNvSpPr/>
                <p:nvPr/>
              </p:nvSpPr>
              <p:spPr bwMode="auto">
                <a:xfrm rot="19984597">
                  <a:off x="6387096" y="3636887"/>
                  <a:ext cx="195283" cy="504866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" name="月 53"/>
                <p:cNvSpPr/>
                <p:nvPr/>
              </p:nvSpPr>
              <p:spPr bwMode="auto">
                <a:xfrm rot="12968318">
                  <a:off x="7599746" y="3673216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月 54"/>
                <p:cNvSpPr/>
                <p:nvPr/>
              </p:nvSpPr>
              <p:spPr bwMode="auto">
                <a:xfrm rot="15847647">
                  <a:off x="7180519" y="4031198"/>
                  <a:ext cx="112947" cy="484210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月 55"/>
                <p:cNvSpPr/>
                <p:nvPr/>
              </p:nvSpPr>
              <p:spPr bwMode="auto">
                <a:xfrm rot="3625633">
                  <a:off x="6714958" y="2877206"/>
                  <a:ext cx="128204" cy="504866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" name="月 56"/>
                <p:cNvSpPr/>
                <p:nvPr/>
              </p:nvSpPr>
              <p:spPr bwMode="auto">
                <a:xfrm rot="19237822">
                  <a:off x="6672062" y="3901092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" name="月 57"/>
                <p:cNvSpPr/>
                <p:nvPr/>
              </p:nvSpPr>
              <p:spPr bwMode="auto">
                <a:xfrm rot="8909046">
                  <a:off x="7560763" y="3192033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" name="月 58"/>
                <p:cNvSpPr/>
                <p:nvPr/>
              </p:nvSpPr>
              <p:spPr bwMode="auto">
                <a:xfrm rot="6260651">
                  <a:off x="7151679" y="3089149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5" name="グループ化 24"/>
            <p:cNvGrpSpPr/>
            <p:nvPr/>
          </p:nvGrpSpPr>
          <p:grpSpPr>
            <a:xfrm rot="18900000">
              <a:off x="6345049" y="3331921"/>
              <a:ext cx="1309309" cy="801959"/>
              <a:chOff x="3197805" y="2905251"/>
              <a:chExt cx="1710189" cy="1047500"/>
            </a:xfrm>
          </p:grpSpPr>
          <p:grpSp>
            <p:nvGrpSpPr>
              <p:cNvPr id="26" name="グループ化 39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  <a:solidFill>
                <a:schemeClr val="tx1"/>
              </a:solidFill>
            </p:grpSpPr>
            <p:sp>
              <p:nvSpPr>
                <p:cNvPr id="34" name="角丸四角形 33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5" name="角丸四角形 34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6" name="角丸四角形 35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7" name="角丸四角形 36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8" name="角丸四角形 37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9" name="片側の 2 つの角を丸めた四角形 38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27" name="グループ化 40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</p:grpSpPr>
            <p:sp>
              <p:nvSpPr>
                <p:cNvPr id="28" name="角丸四角形 27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9" name="角丸四角形 28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0" name="角丸四角形 29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1" name="角丸四角形 30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2" name="角丸四角形 31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3" name="片側の 2 つの角を丸めた四角形 32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テキスト ボックス 43"/>
          <p:cNvSpPr txBox="1"/>
          <p:nvPr/>
        </p:nvSpPr>
        <p:spPr>
          <a:xfrm>
            <a:off x="0" y="542510"/>
            <a:ext cx="6857999" cy="212365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湯気に</a:t>
            </a:r>
            <a:endParaRPr kumimoji="1" lang="en-US" altLang="ja-JP" sz="6600" b="1" spc="50" dirty="0" smtClean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手を当てないで</a:t>
            </a:r>
            <a:r>
              <a:rPr kumimoji="1" lang="en-US" altLang="ja-JP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6600" b="1" spc="50" dirty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43635" y="7428275"/>
            <a:ext cx="6585522" cy="2015936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2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高温注意</a:t>
            </a:r>
            <a:endParaRPr kumimoji="1" lang="ja-JP" altLang="en-US" sz="125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4" name="グループ化 23"/>
          <p:cNvGrpSpPr/>
          <p:nvPr/>
        </p:nvGrpSpPr>
        <p:grpSpPr>
          <a:xfrm>
            <a:off x="975890" y="2931853"/>
            <a:ext cx="4899130" cy="4492428"/>
            <a:chOff x="6345049" y="2716406"/>
            <a:chExt cx="2000574" cy="1834497"/>
          </a:xfrm>
        </p:grpSpPr>
        <p:grpSp>
          <p:nvGrpSpPr>
            <p:cNvPr id="25" name="グループ化 24"/>
            <p:cNvGrpSpPr/>
            <p:nvPr/>
          </p:nvGrpSpPr>
          <p:grpSpPr>
            <a:xfrm rot="19800000">
              <a:off x="6854312" y="2716406"/>
              <a:ext cx="1491311" cy="1834497"/>
              <a:chOff x="6303749" y="3764958"/>
              <a:chExt cx="1855690" cy="2282728"/>
            </a:xfrm>
          </p:grpSpPr>
          <p:grpSp>
            <p:nvGrpSpPr>
              <p:cNvPr id="41" name="グループ化 40"/>
              <p:cNvGrpSpPr/>
              <p:nvPr/>
            </p:nvGrpSpPr>
            <p:grpSpPr>
              <a:xfrm>
                <a:off x="6303749" y="3764958"/>
                <a:ext cx="1852996" cy="2282728"/>
                <a:chOff x="6101682" y="2824365"/>
                <a:chExt cx="1852996" cy="2282728"/>
              </a:xfrm>
              <a:solidFill>
                <a:schemeClr val="tx1"/>
              </a:solidFill>
            </p:grpSpPr>
            <p:sp>
              <p:nvSpPr>
                <p:cNvPr id="64" name="二等辺三角形 63"/>
                <p:cNvSpPr/>
                <p:nvPr/>
              </p:nvSpPr>
              <p:spPr bwMode="auto">
                <a:xfrm rot="10465217">
                  <a:off x="6850326" y="3964708"/>
                  <a:ext cx="320261" cy="1142385"/>
                </a:xfrm>
                <a:prstGeom prst="triangl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5" name="二等辺三角形 64"/>
                <p:cNvSpPr/>
                <p:nvPr/>
              </p:nvSpPr>
              <p:spPr bwMode="auto">
                <a:xfrm rot="11006255">
                  <a:off x="6984763" y="4103137"/>
                  <a:ext cx="353582" cy="833513"/>
                </a:xfrm>
                <a:prstGeom prst="triangl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66" name="グループ化 65"/>
                <p:cNvGrpSpPr/>
                <p:nvPr/>
              </p:nvGrpSpPr>
              <p:grpSpPr>
                <a:xfrm>
                  <a:off x="6101682" y="2824365"/>
                  <a:ext cx="1852996" cy="1662078"/>
                  <a:chOff x="6101682" y="2824365"/>
                  <a:chExt cx="1852996" cy="1662078"/>
                </a:xfrm>
                <a:grpFill/>
              </p:grpSpPr>
              <p:sp>
                <p:nvSpPr>
                  <p:cNvPr id="67" name="円/楕円 66"/>
                  <p:cNvSpPr/>
                  <p:nvPr/>
                </p:nvSpPr>
                <p:spPr bwMode="auto">
                  <a:xfrm>
                    <a:off x="6743839" y="2824365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8" name="円/楕円 67"/>
                  <p:cNvSpPr/>
                  <p:nvPr/>
                </p:nvSpPr>
                <p:spPr bwMode="auto">
                  <a:xfrm>
                    <a:off x="6379664" y="3037716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" name="円/楕円 68"/>
                  <p:cNvSpPr/>
                  <p:nvPr/>
                </p:nvSpPr>
                <p:spPr bwMode="auto">
                  <a:xfrm>
                    <a:off x="7092896" y="3037716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0" name="円/楕円 69"/>
                  <p:cNvSpPr/>
                  <p:nvPr/>
                </p:nvSpPr>
                <p:spPr bwMode="auto">
                  <a:xfrm>
                    <a:off x="6101682" y="3336420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1" name="円/楕円 70"/>
                  <p:cNvSpPr/>
                  <p:nvPr/>
                </p:nvSpPr>
                <p:spPr bwMode="auto">
                  <a:xfrm>
                    <a:off x="7339253" y="3336420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2" name="円/楕円 71"/>
                  <p:cNvSpPr/>
                  <p:nvPr/>
                </p:nvSpPr>
                <p:spPr bwMode="auto">
                  <a:xfrm>
                    <a:off x="6379664" y="375094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3" name="円/楕円 72"/>
                  <p:cNvSpPr/>
                  <p:nvPr/>
                </p:nvSpPr>
                <p:spPr bwMode="auto">
                  <a:xfrm>
                    <a:off x="7092896" y="375094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4" name="円/楕円 73"/>
                  <p:cNvSpPr/>
                  <p:nvPr/>
                </p:nvSpPr>
                <p:spPr bwMode="auto">
                  <a:xfrm>
                    <a:off x="6743839" y="387101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5" name="円/楕円 74"/>
                  <p:cNvSpPr/>
                  <p:nvPr/>
                </p:nvSpPr>
                <p:spPr bwMode="auto">
                  <a:xfrm>
                    <a:off x="6546845" y="3252442"/>
                    <a:ext cx="968058" cy="876797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42" name="グループ化 41"/>
              <p:cNvGrpSpPr/>
              <p:nvPr/>
            </p:nvGrpSpPr>
            <p:grpSpPr>
              <a:xfrm>
                <a:off x="6306443" y="3764958"/>
                <a:ext cx="1852996" cy="2282728"/>
                <a:chOff x="6101682" y="2824365"/>
                <a:chExt cx="1852996" cy="2282728"/>
              </a:xfrm>
            </p:grpSpPr>
            <p:sp>
              <p:nvSpPr>
                <p:cNvPr id="43" name="二等辺三角形 42"/>
                <p:cNvSpPr/>
                <p:nvPr/>
              </p:nvSpPr>
              <p:spPr bwMode="auto">
                <a:xfrm rot="10465217">
                  <a:off x="6850326" y="3964708"/>
                  <a:ext cx="320261" cy="1142385"/>
                </a:xfrm>
                <a:prstGeom prst="triangl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" name="二等辺三角形 44"/>
                <p:cNvSpPr/>
                <p:nvPr/>
              </p:nvSpPr>
              <p:spPr bwMode="auto">
                <a:xfrm rot="11006255">
                  <a:off x="6984763" y="4103137"/>
                  <a:ext cx="353582" cy="833513"/>
                </a:xfrm>
                <a:prstGeom prst="triangl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46" name="グループ化 45"/>
                <p:cNvGrpSpPr/>
                <p:nvPr/>
              </p:nvGrpSpPr>
              <p:grpSpPr>
                <a:xfrm>
                  <a:off x="6101682" y="2824365"/>
                  <a:ext cx="1852996" cy="1662078"/>
                  <a:chOff x="6101682" y="2824365"/>
                  <a:chExt cx="1852996" cy="1662078"/>
                </a:xfrm>
                <a:solidFill>
                  <a:schemeClr val="bg1">
                    <a:lumMod val="85000"/>
                  </a:schemeClr>
                </a:solidFill>
              </p:grpSpPr>
              <p:sp>
                <p:nvSpPr>
                  <p:cNvPr id="55" name="円/楕円 54"/>
                  <p:cNvSpPr/>
                  <p:nvPr/>
                </p:nvSpPr>
                <p:spPr bwMode="auto">
                  <a:xfrm>
                    <a:off x="6743839" y="2824365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6" name="円/楕円 55"/>
                  <p:cNvSpPr/>
                  <p:nvPr/>
                </p:nvSpPr>
                <p:spPr bwMode="auto">
                  <a:xfrm>
                    <a:off x="6379664" y="3037716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7" name="円/楕円 56"/>
                  <p:cNvSpPr/>
                  <p:nvPr/>
                </p:nvSpPr>
                <p:spPr bwMode="auto">
                  <a:xfrm>
                    <a:off x="7092896" y="3037716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" name="円/楕円 57"/>
                  <p:cNvSpPr/>
                  <p:nvPr/>
                </p:nvSpPr>
                <p:spPr bwMode="auto">
                  <a:xfrm>
                    <a:off x="6101682" y="3336420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9" name="円/楕円 58"/>
                  <p:cNvSpPr/>
                  <p:nvPr/>
                </p:nvSpPr>
                <p:spPr bwMode="auto">
                  <a:xfrm>
                    <a:off x="7339253" y="3336420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0" name="円/楕円 59"/>
                  <p:cNvSpPr/>
                  <p:nvPr/>
                </p:nvSpPr>
                <p:spPr bwMode="auto">
                  <a:xfrm>
                    <a:off x="6379664" y="375094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1" name="円/楕円 60"/>
                  <p:cNvSpPr/>
                  <p:nvPr/>
                </p:nvSpPr>
                <p:spPr bwMode="auto">
                  <a:xfrm>
                    <a:off x="7092896" y="375094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2" name="円/楕円 61"/>
                  <p:cNvSpPr/>
                  <p:nvPr/>
                </p:nvSpPr>
                <p:spPr bwMode="auto">
                  <a:xfrm>
                    <a:off x="6743839" y="387101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3" name="円/楕円 62"/>
                  <p:cNvSpPr/>
                  <p:nvPr/>
                </p:nvSpPr>
                <p:spPr bwMode="auto">
                  <a:xfrm>
                    <a:off x="6546845" y="3252442"/>
                    <a:ext cx="968058" cy="876797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47" name="月 46"/>
                <p:cNvSpPr/>
                <p:nvPr/>
              </p:nvSpPr>
              <p:spPr bwMode="auto">
                <a:xfrm rot="19984597">
                  <a:off x="6387096" y="3636887"/>
                  <a:ext cx="195283" cy="504866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月 47"/>
                <p:cNvSpPr/>
                <p:nvPr/>
              </p:nvSpPr>
              <p:spPr bwMode="auto">
                <a:xfrm rot="12968318">
                  <a:off x="7599746" y="3673216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" name="月 48"/>
                <p:cNvSpPr/>
                <p:nvPr/>
              </p:nvSpPr>
              <p:spPr bwMode="auto">
                <a:xfrm rot="15847647">
                  <a:off x="7180519" y="4031198"/>
                  <a:ext cx="112947" cy="484210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" name="月 50"/>
                <p:cNvSpPr/>
                <p:nvPr/>
              </p:nvSpPr>
              <p:spPr bwMode="auto">
                <a:xfrm rot="3625633">
                  <a:off x="6714958" y="2877206"/>
                  <a:ext cx="128204" cy="504866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" name="月 51"/>
                <p:cNvSpPr/>
                <p:nvPr/>
              </p:nvSpPr>
              <p:spPr bwMode="auto">
                <a:xfrm rot="19237822">
                  <a:off x="6672062" y="3901092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" name="月 52"/>
                <p:cNvSpPr/>
                <p:nvPr/>
              </p:nvSpPr>
              <p:spPr bwMode="auto">
                <a:xfrm rot="8909046">
                  <a:off x="7560763" y="3192033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" name="月 53"/>
                <p:cNvSpPr/>
                <p:nvPr/>
              </p:nvSpPr>
              <p:spPr bwMode="auto">
                <a:xfrm rot="6260651">
                  <a:off x="7151679" y="3089149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6" name="グループ化 25"/>
            <p:cNvGrpSpPr/>
            <p:nvPr/>
          </p:nvGrpSpPr>
          <p:grpSpPr>
            <a:xfrm rot="18900000">
              <a:off x="6345049" y="3331921"/>
              <a:ext cx="1309309" cy="801959"/>
              <a:chOff x="3197805" y="2905251"/>
              <a:chExt cx="1710189" cy="1047500"/>
            </a:xfrm>
          </p:grpSpPr>
          <p:grpSp>
            <p:nvGrpSpPr>
              <p:cNvPr id="27" name="グループ化 39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  <a:solidFill>
                <a:schemeClr val="tx1"/>
              </a:solidFill>
            </p:grpSpPr>
            <p:sp>
              <p:nvSpPr>
                <p:cNvPr id="35" name="角丸四角形 34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6" name="角丸四角形 35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7" name="角丸四角形 36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8" name="角丸四角形 37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9" name="角丸四角形 38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0" name="片側の 2 つの角を丸めた四角形 39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28" name="グループ化 40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</p:grpSpPr>
            <p:sp>
              <p:nvSpPr>
                <p:cNvPr id="29" name="角丸四角形 28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0" name="角丸四角形 29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1" name="角丸四角形 30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2" name="角丸四角形 31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3" name="角丸四角形 32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4" name="片側の 2 つの角を丸めた四角形 33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A4 210 x 297 mm</PresentationFormat>
  <Paragraphs>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>http://www.digipot.net</dc:creator>
  <cp:lastModifiedBy/>
  <cp:revision>1</cp:revision>
  <dcterms:created xsi:type="dcterms:W3CDTF">2014-07-16T06:38:22Z</dcterms:created>
  <dcterms:modified xsi:type="dcterms:W3CDTF">2014-07-16T06:50:13Z</dcterms:modified>
  <cp:version>1</cp:version>
</cp:coreProperties>
</file>

<file path=docProps/thumbnail.jpeg>
</file>