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69" r:id="rId4"/>
    <p:sldId id="273" r:id="rId5"/>
    <p:sldId id="277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6600"/>
    <a:srgbClr val="FFCC66"/>
    <a:srgbClr val="99CCFF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931" y="-84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24162"/>
            <a:ext cx="990005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80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高温注意</a:t>
            </a:r>
            <a:endParaRPr lang="ja-JP" altLang="en-US" sz="180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24162"/>
            <a:ext cx="990005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8000" dirty="0" smtClean="0">
                <a:ln w="63500">
                  <a:noFill/>
                </a:ln>
                <a:solidFill>
                  <a:schemeClr val="tx1"/>
                </a:solidFill>
                <a:effectLst/>
              </a:rPr>
              <a:t>高温注意</a:t>
            </a:r>
            <a:endParaRPr lang="ja-JP" altLang="en-US" sz="18000" dirty="0">
              <a:ln w="635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90483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638690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高温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グループ化 91"/>
          <p:cNvGrpSpPr/>
          <p:nvPr/>
        </p:nvGrpSpPr>
        <p:grpSpPr>
          <a:xfrm>
            <a:off x="1542568" y="610803"/>
            <a:ext cx="6521044" cy="5979701"/>
            <a:chOff x="6345049" y="2716406"/>
            <a:chExt cx="2000574" cy="1834497"/>
          </a:xfrm>
        </p:grpSpPr>
        <p:grpSp>
          <p:nvGrpSpPr>
            <p:cNvPr id="93" name="グループ化 92"/>
            <p:cNvGrpSpPr/>
            <p:nvPr/>
          </p:nvGrpSpPr>
          <p:grpSpPr>
            <a:xfrm rot="19800000">
              <a:off x="6854312" y="2716406"/>
              <a:ext cx="1491311" cy="1834497"/>
              <a:chOff x="6303749" y="3764958"/>
              <a:chExt cx="1855690" cy="2282728"/>
            </a:xfrm>
          </p:grpSpPr>
          <p:grpSp>
            <p:nvGrpSpPr>
              <p:cNvPr id="109" name="グループ化 108"/>
              <p:cNvGrpSpPr/>
              <p:nvPr/>
            </p:nvGrpSpPr>
            <p:grpSpPr>
              <a:xfrm>
                <a:off x="6303749" y="3764958"/>
                <a:ext cx="1852996" cy="2282728"/>
                <a:chOff x="6101682" y="2824365"/>
                <a:chExt cx="1852996" cy="2282728"/>
              </a:xfrm>
              <a:solidFill>
                <a:schemeClr val="tx1"/>
              </a:solidFill>
            </p:grpSpPr>
            <p:sp>
              <p:nvSpPr>
                <p:cNvPr id="130" name="二等辺三角形 129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" name="二等辺三角形 130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2" name="グループ化 131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grpFill/>
              </p:grpSpPr>
              <p:sp>
                <p:nvSpPr>
                  <p:cNvPr id="133" name="円/楕円 132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円/楕円 133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円/楕円 134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円/楕円 135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円/楕円 136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円/楕円 137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円/楕円 138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円/楕円 139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円/楕円 140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0" name="グループ化 109"/>
              <p:cNvGrpSpPr/>
              <p:nvPr/>
            </p:nvGrpSpPr>
            <p:grpSpPr>
              <a:xfrm>
                <a:off x="6306443" y="3764958"/>
                <a:ext cx="1852996" cy="2282728"/>
                <a:chOff x="6101682" y="2824365"/>
                <a:chExt cx="1852996" cy="2282728"/>
              </a:xfrm>
            </p:grpSpPr>
            <p:sp>
              <p:nvSpPr>
                <p:cNvPr id="111" name="二等辺三角形 110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二等辺三角形 111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3" name="グループ化 112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1" name="円/楕円 120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円/楕円 121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円/楕円 122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" name="円/楕円 123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円/楕円 124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円/楕円 125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円/楕円 126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円/楕円 127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円/楕円 128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4" name="月 113"/>
                <p:cNvSpPr/>
                <p:nvPr/>
              </p:nvSpPr>
              <p:spPr bwMode="auto">
                <a:xfrm rot="19984597">
                  <a:off x="6387096" y="3636887"/>
                  <a:ext cx="195283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月 114"/>
                <p:cNvSpPr/>
                <p:nvPr/>
              </p:nvSpPr>
              <p:spPr bwMode="auto">
                <a:xfrm rot="12968318">
                  <a:off x="7599746" y="3673216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月 115"/>
                <p:cNvSpPr/>
                <p:nvPr/>
              </p:nvSpPr>
              <p:spPr bwMode="auto">
                <a:xfrm rot="15847647">
                  <a:off x="7180519" y="4031198"/>
                  <a:ext cx="112947" cy="484210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月 116"/>
                <p:cNvSpPr/>
                <p:nvPr/>
              </p:nvSpPr>
              <p:spPr bwMode="auto">
                <a:xfrm rot="3625633">
                  <a:off x="6714958" y="2877206"/>
                  <a:ext cx="128204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月 117"/>
                <p:cNvSpPr/>
                <p:nvPr/>
              </p:nvSpPr>
              <p:spPr bwMode="auto">
                <a:xfrm rot="19237822">
                  <a:off x="6672062" y="3901092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月 118"/>
                <p:cNvSpPr/>
                <p:nvPr/>
              </p:nvSpPr>
              <p:spPr bwMode="auto">
                <a:xfrm rot="8909046">
                  <a:off x="7560763" y="3192033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月 119"/>
                <p:cNvSpPr/>
                <p:nvPr/>
              </p:nvSpPr>
              <p:spPr bwMode="auto">
                <a:xfrm rot="6260651">
                  <a:off x="7151679" y="3089149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4" name="グループ化 93"/>
            <p:cNvGrpSpPr/>
            <p:nvPr/>
          </p:nvGrpSpPr>
          <p:grpSpPr>
            <a:xfrm rot="18900000">
              <a:off x="6345049" y="3331921"/>
              <a:ext cx="1309309" cy="801959"/>
              <a:chOff x="3197805" y="2905251"/>
              <a:chExt cx="1710189" cy="1047500"/>
            </a:xfrm>
          </p:grpSpPr>
          <p:grpSp>
            <p:nvGrpSpPr>
              <p:cNvPr id="95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103" name="角丸四角形 102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5" name="角丸四角形 104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角丸四角形 106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" name="片側の 2 つの角を丸めた四角形 107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6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97" name="角丸四角形 96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角丸四角形 97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角丸四角形 98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角丸四角形 99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片側の 2 つの角を丸めた四角形 101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4196729"/>
            <a:ext cx="9451050" cy="270843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7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高温注意</a:t>
            </a:r>
            <a:endParaRPr kumimoji="1" lang="ja-JP" altLang="en-US" sz="17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2473860" y="345437"/>
            <a:ext cx="4658460" cy="4271738"/>
            <a:chOff x="6345049" y="2716406"/>
            <a:chExt cx="2000574" cy="1834497"/>
          </a:xfrm>
        </p:grpSpPr>
        <p:grpSp>
          <p:nvGrpSpPr>
            <p:cNvPr id="24" name="グループ化 23"/>
            <p:cNvGrpSpPr/>
            <p:nvPr/>
          </p:nvGrpSpPr>
          <p:grpSpPr>
            <a:xfrm rot="19800000">
              <a:off x="6854312" y="2716406"/>
              <a:ext cx="1491311" cy="1834497"/>
              <a:chOff x="6303749" y="3764958"/>
              <a:chExt cx="1855690" cy="2282728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>
                <a:off x="6303749" y="3764958"/>
                <a:ext cx="1852996" cy="2282728"/>
                <a:chOff x="6101682" y="2824365"/>
                <a:chExt cx="1852996" cy="2282728"/>
              </a:xfrm>
              <a:solidFill>
                <a:schemeClr val="tx1"/>
              </a:solidFill>
            </p:grpSpPr>
            <p:sp>
              <p:nvSpPr>
                <p:cNvPr id="67" name="二等辺三角形 66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二等辺三角形 67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9" name="グループ化 68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grpFill/>
              </p:grpSpPr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円/楕円 70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円/楕円 71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円/楕円 72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円/楕円 73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円/楕円 74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円/楕円 75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円/楕円 76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円/楕円 77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1" name="グループ化 40"/>
              <p:cNvGrpSpPr/>
              <p:nvPr/>
            </p:nvGrpSpPr>
            <p:grpSpPr>
              <a:xfrm>
                <a:off x="6306443" y="3764958"/>
                <a:ext cx="1852996" cy="2282728"/>
                <a:chOff x="6101682" y="2824365"/>
                <a:chExt cx="1852996" cy="2282728"/>
              </a:xfrm>
            </p:grpSpPr>
            <p:sp>
              <p:nvSpPr>
                <p:cNvPr id="42" name="二等辺三角形 41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二等辺三角形 48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0" name="グループ化 49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8" name="円/楕円 57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円/楕円 61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" name="月 50"/>
                <p:cNvSpPr/>
                <p:nvPr/>
              </p:nvSpPr>
              <p:spPr bwMode="auto">
                <a:xfrm rot="19984597">
                  <a:off x="6387096" y="3636887"/>
                  <a:ext cx="195283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月 51"/>
                <p:cNvSpPr/>
                <p:nvPr/>
              </p:nvSpPr>
              <p:spPr bwMode="auto">
                <a:xfrm rot="12968318">
                  <a:off x="7599746" y="3673216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月 52"/>
                <p:cNvSpPr/>
                <p:nvPr/>
              </p:nvSpPr>
              <p:spPr bwMode="auto">
                <a:xfrm rot="15847647">
                  <a:off x="7180519" y="4031198"/>
                  <a:ext cx="112947" cy="484210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月 53"/>
                <p:cNvSpPr/>
                <p:nvPr/>
              </p:nvSpPr>
              <p:spPr bwMode="auto">
                <a:xfrm rot="3625633">
                  <a:off x="6714958" y="2877206"/>
                  <a:ext cx="128204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月 54"/>
                <p:cNvSpPr/>
                <p:nvPr/>
              </p:nvSpPr>
              <p:spPr bwMode="auto">
                <a:xfrm rot="19237822">
                  <a:off x="6672062" y="3901092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月 55"/>
                <p:cNvSpPr/>
                <p:nvPr/>
              </p:nvSpPr>
              <p:spPr bwMode="auto">
                <a:xfrm rot="8909046">
                  <a:off x="7560763" y="3192033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月 56"/>
                <p:cNvSpPr/>
                <p:nvPr/>
              </p:nvSpPr>
              <p:spPr bwMode="auto">
                <a:xfrm rot="6260651">
                  <a:off x="7151679" y="3089149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" name="グループ化 24"/>
            <p:cNvGrpSpPr/>
            <p:nvPr/>
          </p:nvGrpSpPr>
          <p:grpSpPr>
            <a:xfrm rot="18900000">
              <a:off x="6345049" y="3331921"/>
              <a:ext cx="1309309" cy="801959"/>
              <a:chOff x="3197805" y="2905251"/>
              <a:chExt cx="1710189" cy="1047500"/>
            </a:xfrm>
          </p:grpSpPr>
          <p:grpSp>
            <p:nvGrpSpPr>
              <p:cNvPr id="26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34" name="角丸四角形 33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角丸四角形 34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角丸四角形 35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角丸四角形 36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片側の 2 つの角を丸めた四角形 38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7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28" name="角丸四角形 27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角丸四角形 28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角丸四角形 29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片側の 2 つの角を丸めた四角形 32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高温注意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311263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湯気に手を当てないで</a:t>
            </a:r>
            <a:r>
              <a:rPr kumimoji="1" lang="en-US" altLang="ja-JP" sz="54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2496720" y="1063975"/>
            <a:ext cx="4612740" cy="4229814"/>
            <a:chOff x="6345049" y="2716406"/>
            <a:chExt cx="2000574" cy="1834497"/>
          </a:xfrm>
        </p:grpSpPr>
        <p:grpSp>
          <p:nvGrpSpPr>
            <p:cNvPr id="25" name="グループ化 24"/>
            <p:cNvGrpSpPr/>
            <p:nvPr/>
          </p:nvGrpSpPr>
          <p:grpSpPr>
            <a:xfrm rot="19800000">
              <a:off x="6854312" y="2716406"/>
              <a:ext cx="1491311" cy="1834497"/>
              <a:chOff x="6303749" y="3764958"/>
              <a:chExt cx="1855690" cy="2282728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>
                <a:off x="6303749" y="3764958"/>
                <a:ext cx="1852996" cy="2282728"/>
                <a:chOff x="6101682" y="2824365"/>
                <a:chExt cx="1852996" cy="2282728"/>
              </a:xfrm>
              <a:solidFill>
                <a:schemeClr val="tx1"/>
              </a:solidFill>
            </p:grpSpPr>
            <p:sp>
              <p:nvSpPr>
                <p:cNvPr id="62" name="二等辺三角形 61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二等辺三角形 62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grpFill/>
              </p:grpSpPr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円/楕円 67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円/楕円 70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円/楕円 71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円/楕円 72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2" name="グループ化 41"/>
              <p:cNvGrpSpPr/>
              <p:nvPr/>
            </p:nvGrpSpPr>
            <p:grpSpPr>
              <a:xfrm>
                <a:off x="6306443" y="3764958"/>
                <a:ext cx="1852996" cy="2282728"/>
                <a:chOff x="6101682" y="2824365"/>
                <a:chExt cx="1852996" cy="2282728"/>
              </a:xfrm>
            </p:grpSpPr>
            <p:sp>
              <p:nvSpPr>
                <p:cNvPr id="43" name="二等辺三角形 42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二等辺三角形 43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5" name="グループ化 44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3" name="円/楕円 52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円/楕円 53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円/楕円 54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円/楕円 55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円/楕円 56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円/楕円 57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" name="月 45"/>
                <p:cNvSpPr/>
                <p:nvPr/>
              </p:nvSpPr>
              <p:spPr bwMode="auto">
                <a:xfrm rot="19984597">
                  <a:off x="6387096" y="3636887"/>
                  <a:ext cx="195283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月 46"/>
                <p:cNvSpPr/>
                <p:nvPr/>
              </p:nvSpPr>
              <p:spPr bwMode="auto">
                <a:xfrm rot="12968318">
                  <a:off x="7599746" y="3673216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月 47"/>
                <p:cNvSpPr/>
                <p:nvPr/>
              </p:nvSpPr>
              <p:spPr bwMode="auto">
                <a:xfrm rot="15847647">
                  <a:off x="7180519" y="4031198"/>
                  <a:ext cx="112947" cy="484210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月 48"/>
                <p:cNvSpPr/>
                <p:nvPr/>
              </p:nvSpPr>
              <p:spPr bwMode="auto">
                <a:xfrm rot="3625633">
                  <a:off x="6714958" y="2877206"/>
                  <a:ext cx="128204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月 49"/>
                <p:cNvSpPr/>
                <p:nvPr/>
              </p:nvSpPr>
              <p:spPr bwMode="auto">
                <a:xfrm rot="19237822">
                  <a:off x="6672062" y="3901092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月 50"/>
                <p:cNvSpPr/>
                <p:nvPr/>
              </p:nvSpPr>
              <p:spPr bwMode="auto">
                <a:xfrm rot="8909046">
                  <a:off x="7560763" y="3192033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月 51"/>
                <p:cNvSpPr/>
                <p:nvPr/>
              </p:nvSpPr>
              <p:spPr bwMode="auto">
                <a:xfrm rot="6260651">
                  <a:off x="7151679" y="3089149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5"/>
            <p:cNvGrpSpPr/>
            <p:nvPr/>
          </p:nvGrpSpPr>
          <p:grpSpPr>
            <a:xfrm rot="18900000">
              <a:off x="6345049" y="3331921"/>
              <a:ext cx="1309309" cy="801959"/>
              <a:chOff x="3197805" y="2905251"/>
              <a:chExt cx="1710189" cy="1047500"/>
            </a:xfrm>
          </p:grpSpPr>
          <p:grpSp>
            <p:nvGrpSpPr>
              <p:cNvPr id="27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35" name="角丸四角形 34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角丸四角形 35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角丸四角形 36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片側の 2 つの角を丸めた四角形 39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8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29" name="角丸四角形 28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角丸四角形 29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角丸四角形 32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片側の 2 つの角を丸めた四角形 33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http://www.digipot.net</dc:creator>
  <cp:lastModifiedBy/>
  <cp:revision>1</cp:revision>
  <dcterms:created xsi:type="dcterms:W3CDTF">2014-07-16T06:38:14Z</dcterms:created>
  <dcterms:modified xsi:type="dcterms:W3CDTF">2014-07-16T06:50:40Z</dcterms:modified>
  <cp:version>1</cp:version>
</cp:coreProperties>
</file>