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6" r:id="rId3"/>
    <p:sldId id="270" r:id="rId4"/>
    <p:sldId id="273" r:id="rId5"/>
    <p:sldId id="267" r:id="rId6"/>
    <p:sldId id="274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974" y="-32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718810" y="256469"/>
            <a:ext cx="2954655" cy="9351278"/>
          </a:xfrm>
          <a:prstGeom prst="rect">
            <a:avLst/>
          </a:prstGeom>
          <a:noFill/>
        </p:spPr>
        <p:txBody>
          <a:bodyPr vert="eaVert" wrap="non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40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18000" dirty="0" smtClean="0">
                <a:ln w="63500">
                  <a:solidFill>
                    <a:schemeClr val="bg1"/>
                  </a:solidFill>
                </a:ln>
                <a:solidFill>
                  <a:srgbClr val="FF0000"/>
                </a:solidFill>
              </a:rPr>
              <a:t>熱湯注意</a:t>
            </a:r>
            <a:endParaRPr lang="ja-JP" altLang="en-US" sz="18000" dirty="0">
              <a:ln w="63500">
                <a:solidFill>
                  <a:schemeClr val="bg1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538790" y="272480"/>
            <a:ext cx="2954655" cy="9351278"/>
          </a:xfrm>
          <a:prstGeom prst="rect">
            <a:avLst/>
          </a:prstGeom>
          <a:noFill/>
        </p:spPr>
        <p:txBody>
          <a:bodyPr vert="eaVert" wrap="none" lIns="91440" tIns="45720" rIns="91440" bIns="45720">
            <a:spAutoFit/>
          </a:bodyPr>
          <a:lstStyle>
            <a:defPPr>
              <a:defRPr lang="ja-JP"/>
            </a:defPPr>
            <a:lvl1pPr marL="0" algn="ctr" defTabSz="914400" eaLnBrk="1" latinLnBrk="0" hangingPunct="1">
              <a:defRPr sz="21600" b="1" spc="50">
                <a:ln w="47625">
                  <a:solidFill>
                    <a:schemeClr val="bg1"/>
                  </a:solidFill>
                </a:ln>
                <a:solidFill>
                  <a:srgbClr val="002060"/>
                </a:solidFill>
                <a:effectLst>
                  <a:glow rad="76200">
                    <a:schemeClr val="tx2">
                      <a:lumMod val="50000"/>
                    </a:schemeClr>
                  </a:glow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defTabSz="914400" eaLnBrk="1" latinLnBrk="0" hangingPunct="1">
              <a:defRPr sz="1800">
                <a:latin typeface="+mn-lt"/>
                <a:ea typeface="+mn-ea"/>
              </a:defRPr>
            </a:lvl2pPr>
            <a:lvl3pPr defTabSz="914400" eaLnBrk="1" latinLnBrk="0" hangingPunct="1">
              <a:defRPr sz="1800">
                <a:latin typeface="+mn-lt"/>
                <a:ea typeface="+mn-ea"/>
              </a:defRPr>
            </a:lvl3pPr>
            <a:lvl4pPr defTabSz="914400" eaLnBrk="1" latinLnBrk="0" hangingPunct="1">
              <a:defRPr sz="1800">
                <a:latin typeface="+mn-lt"/>
                <a:ea typeface="+mn-ea"/>
              </a:defRPr>
            </a:lvl4pPr>
            <a:lvl5pPr defTabSz="914400" eaLnBrk="1" latinLnBrk="0" hangingPunct="1">
              <a:defRPr sz="1800">
                <a:latin typeface="+mn-lt"/>
                <a:ea typeface="+mn-ea"/>
              </a:defRPr>
            </a:lvl5pPr>
            <a:lvl6pPr>
              <a:defRPr sz="1800">
                <a:latin typeface="+mn-lt"/>
                <a:ea typeface="+mn-ea"/>
              </a:defRPr>
            </a:lvl6pPr>
            <a:lvl7pPr>
              <a:defRPr sz="1800">
                <a:latin typeface="+mn-lt"/>
                <a:ea typeface="+mn-ea"/>
              </a:defRPr>
            </a:lvl7pPr>
            <a:lvl8pPr>
              <a:defRPr sz="1800">
                <a:latin typeface="+mn-lt"/>
                <a:ea typeface="+mn-ea"/>
              </a:defRPr>
            </a:lvl8pPr>
            <a:lvl9pPr>
              <a:defRPr sz="1800">
                <a:latin typeface="+mn-lt"/>
                <a:ea typeface="+mn-ea"/>
              </a:defRPr>
            </a:lvl9pPr>
          </a:lstStyle>
          <a:p>
            <a:r>
              <a:rPr lang="ja-JP" altLang="en-US" sz="18000" dirty="0" smtClean="0">
                <a:ln w="63500">
                  <a:noFill/>
                </a:ln>
                <a:solidFill>
                  <a:schemeClr val="tx1"/>
                </a:solidFill>
                <a:effectLst/>
              </a:rPr>
              <a:t>熱湯注意</a:t>
            </a:r>
            <a:endParaRPr lang="ja-JP" altLang="en-US" sz="18000" dirty="0">
              <a:ln w="635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169541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5945" y="1926622"/>
            <a:ext cx="6852055" cy="6401753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4000"/>
              </a:lnSpc>
            </a:pPr>
            <a:r>
              <a:rPr kumimoji="1" lang="ja-JP" altLang="en-US" sz="24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熱湯注意</a:t>
            </a:r>
            <a:endParaRPr kumimoji="1" lang="ja-JP" altLang="en-US" sz="24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62124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" name="グループ化 80"/>
          <p:cNvGrpSpPr/>
          <p:nvPr/>
        </p:nvGrpSpPr>
        <p:grpSpPr>
          <a:xfrm rot="1402717">
            <a:off x="1257198" y="2234195"/>
            <a:ext cx="4389752" cy="5226872"/>
            <a:chOff x="4567334" y="3815737"/>
            <a:chExt cx="1359337" cy="1618562"/>
          </a:xfrm>
        </p:grpSpPr>
        <p:grpSp>
          <p:nvGrpSpPr>
            <p:cNvPr id="82" name="グループ化 81"/>
            <p:cNvGrpSpPr/>
            <p:nvPr/>
          </p:nvGrpSpPr>
          <p:grpSpPr>
            <a:xfrm rot="2700000">
              <a:off x="4300014" y="4083057"/>
              <a:ext cx="1618562" cy="1083922"/>
              <a:chOff x="3197805" y="2536957"/>
              <a:chExt cx="2114129" cy="1415794"/>
            </a:xfrm>
          </p:grpSpPr>
          <p:sp>
            <p:nvSpPr>
              <p:cNvPr id="86" name="星 12 85"/>
              <p:cNvSpPr/>
              <p:nvPr/>
            </p:nvSpPr>
            <p:spPr bwMode="auto">
              <a:xfrm>
                <a:off x="3902434" y="2536957"/>
                <a:ext cx="1409500" cy="1409500"/>
              </a:xfrm>
              <a:prstGeom prst="star12">
                <a:avLst/>
              </a:prstGeom>
              <a:solidFill>
                <a:srgbClr val="FFFF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87" name="グループ化 39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  <a:solidFill>
                <a:schemeClr val="tx1"/>
              </a:solidFill>
            </p:grpSpPr>
            <p:sp>
              <p:nvSpPr>
                <p:cNvPr id="95" name="角丸四角形 94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6" name="角丸四角形 95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7" name="角丸四角形 96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8" name="角丸四角形 97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9" name="角丸四角形 98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0" name="片側の 2 つの角を丸めた四角形 99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88" name="グループ化 40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</p:grpSpPr>
            <p:sp>
              <p:nvSpPr>
                <p:cNvPr id="89" name="角丸四角形 88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0" name="角丸四角形 89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1" name="角丸四角形 90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2" name="角丸四角形 91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3" name="角丸四角形 92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" name="片側の 2 つの角を丸めた四角形 93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66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83" name="円/楕円 223"/>
            <p:cNvSpPr/>
            <p:nvPr/>
          </p:nvSpPr>
          <p:spPr bwMode="auto">
            <a:xfrm rot="2345200">
              <a:off x="5760562" y="4165067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円/楕円 223"/>
            <p:cNvSpPr/>
            <p:nvPr/>
          </p:nvSpPr>
          <p:spPr bwMode="auto">
            <a:xfrm rot="163225">
              <a:off x="5461253" y="4049363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円/楕円 223"/>
            <p:cNvSpPr/>
            <p:nvPr/>
          </p:nvSpPr>
          <p:spPr bwMode="auto">
            <a:xfrm rot="1889893">
              <a:off x="5760562" y="3839947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グループ化 42"/>
          <p:cNvGrpSpPr/>
          <p:nvPr/>
        </p:nvGrpSpPr>
        <p:grpSpPr>
          <a:xfrm rot="1402717">
            <a:off x="1626247" y="394502"/>
            <a:ext cx="4091817" cy="4872121"/>
            <a:chOff x="4567334" y="3815737"/>
            <a:chExt cx="1359337" cy="1618562"/>
          </a:xfrm>
        </p:grpSpPr>
        <p:grpSp>
          <p:nvGrpSpPr>
            <p:cNvPr id="44" name="グループ化 43"/>
            <p:cNvGrpSpPr/>
            <p:nvPr/>
          </p:nvGrpSpPr>
          <p:grpSpPr>
            <a:xfrm rot="2700000">
              <a:off x="4300014" y="4083057"/>
              <a:ext cx="1618562" cy="1083922"/>
              <a:chOff x="3197805" y="2536957"/>
              <a:chExt cx="2114129" cy="1415794"/>
            </a:xfrm>
          </p:grpSpPr>
          <p:sp>
            <p:nvSpPr>
              <p:cNvPr id="48" name="星 12 47"/>
              <p:cNvSpPr/>
              <p:nvPr/>
            </p:nvSpPr>
            <p:spPr bwMode="auto">
              <a:xfrm>
                <a:off x="3902434" y="2536957"/>
                <a:ext cx="1409500" cy="1409500"/>
              </a:xfrm>
              <a:prstGeom prst="star12">
                <a:avLst/>
              </a:prstGeom>
              <a:solidFill>
                <a:srgbClr val="FFFF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49" name="グループ化 39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  <a:solidFill>
                <a:schemeClr val="tx1"/>
              </a:solidFill>
            </p:grpSpPr>
            <p:sp>
              <p:nvSpPr>
                <p:cNvPr id="89" name="角丸四角形 88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0" name="角丸四角形 89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1" name="角丸四角形 90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2" name="角丸四角形 91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3" name="角丸四角形 92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" name="片側の 2 つの角を丸めた四角形 93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82" name="グループ化 40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</p:grpSpPr>
            <p:sp>
              <p:nvSpPr>
                <p:cNvPr id="83" name="角丸四角形 82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4" name="角丸四角形 83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5" name="角丸四角形 84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6" name="角丸四角形 85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7" name="角丸四角形 86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8" name="片側の 2 つの角を丸めた四角形 87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66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45" name="円/楕円 223"/>
            <p:cNvSpPr/>
            <p:nvPr/>
          </p:nvSpPr>
          <p:spPr bwMode="auto">
            <a:xfrm rot="2345200">
              <a:off x="5760562" y="4165067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円/楕円 223"/>
            <p:cNvSpPr/>
            <p:nvPr/>
          </p:nvSpPr>
          <p:spPr bwMode="auto">
            <a:xfrm rot="163225">
              <a:off x="5461253" y="4049363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7" name="円/楕円 223"/>
            <p:cNvSpPr/>
            <p:nvPr/>
          </p:nvSpPr>
          <p:spPr bwMode="auto">
            <a:xfrm rot="1889893">
              <a:off x="5760562" y="3839947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2" name="テキスト ボックス 51"/>
          <p:cNvSpPr txBox="1"/>
          <p:nvPr/>
        </p:nvSpPr>
        <p:spPr>
          <a:xfrm>
            <a:off x="0" y="4273689"/>
            <a:ext cx="6858000" cy="5632311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熱湯</a:t>
            </a:r>
            <a:r>
              <a:rPr kumimoji="1" lang="en-US" altLang="ja-JP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kumimoji="1" lang="en-US" altLang="ja-JP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kumimoji="1" lang="ja-JP" altLang="en-US" sz="180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注意</a:t>
            </a:r>
            <a:endParaRPr kumimoji="1" lang="ja-JP" altLang="en-US" sz="180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テキスト ボックス 43"/>
          <p:cNvSpPr txBox="1"/>
          <p:nvPr/>
        </p:nvSpPr>
        <p:spPr>
          <a:xfrm>
            <a:off x="0" y="542510"/>
            <a:ext cx="6857999" cy="212365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絶対に</a:t>
            </a:r>
            <a:endParaRPr kumimoji="1" lang="en-US" altLang="ja-JP" sz="6600" b="1" spc="50" dirty="0" smtClean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手を</a:t>
            </a:r>
            <a:r>
              <a:rPr lang="ja-JP" altLang="en-US" sz="6600" b="1" spc="50" dirty="0" smtClean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入れないで</a:t>
            </a:r>
            <a:r>
              <a:rPr lang="en-US" altLang="ja-JP" sz="6600" b="1" spc="50" dirty="0">
                <a:ln w="11430"/>
                <a:solidFill>
                  <a:sysClr val="windowText" lastClr="00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ja-JP" altLang="en-US" sz="6600" b="1" spc="50" dirty="0">
              <a:ln w="11430"/>
              <a:solidFill>
                <a:sysClr val="windowText" lastClr="00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43635" y="7428275"/>
            <a:ext cx="6585522" cy="201593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kumimoji="1" lang="ja-JP" altLang="en-US" sz="12500" b="1" spc="50" dirty="0" smtClean="0">
                <a:ln w="11430"/>
                <a:gradFill flip="none" rotWithShape="1">
                  <a:gsLst>
                    <a:gs pos="0">
                      <a:srgbClr val="FF0000">
                        <a:shade val="30000"/>
                        <a:satMod val="115000"/>
                      </a:srgbClr>
                    </a:gs>
                    <a:gs pos="50000">
                      <a:srgbClr val="FF0000">
                        <a:shade val="67500"/>
                        <a:satMod val="115000"/>
                      </a:srgbClr>
                    </a:gs>
                    <a:gs pos="100000">
                      <a:srgbClr val="FF0000">
                        <a:shade val="100000"/>
                        <a:satMod val="115000"/>
                      </a:srgbClr>
                    </a:gs>
                  </a:gsLst>
                  <a:lin ang="16200000" scaled="1"/>
                  <a:tileRect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熱湯注意</a:t>
            </a:r>
            <a:endParaRPr kumimoji="1" lang="ja-JP" altLang="en-US" sz="12500" b="1" spc="50" dirty="0">
              <a:ln w="11430"/>
              <a:gradFill flip="none" rotWithShape="1">
                <a:gsLst>
                  <a:gs pos="0">
                    <a:srgbClr val="FF0000">
                      <a:shade val="30000"/>
                      <a:satMod val="115000"/>
                    </a:srgbClr>
                  </a:gs>
                  <a:gs pos="50000">
                    <a:srgbClr val="FF0000">
                      <a:shade val="67500"/>
                      <a:satMod val="115000"/>
                    </a:srgbClr>
                  </a:gs>
                  <a:gs pos="100000">
                    <a:srgbClr val="FF0000">
                      <a:shade val="100000"/>
                      <a:satMod val="115000"/>
                    </a:srgbClr>
                  </a:gs>
                </a:gsLst>
                <a:lin ang="16200000" scaled="1"/>
                <a:tileRect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84" name="グループ化 83"/>
          <p:cNvGrpSpPr/>
          <p:nvPr/>
        </p:nvGrpSpPr>
        <p:grpSpPr>
          <a:xfrm rot="1402717">
            <a:off x="1640756" y="2910090"/>
            <a:ext cx="4062802" cy="4837570"/>
            <a:chOff x="4567334" y="3815737"/>
            <a:chExt cx="1359337" cy="1618562"/>
          </a:xfrm>
        </p:grpSpPr>
        <p:grpSp>
          <p:nvGrpSpPr>
            <p:cNvPr id="85" name="グループ化 84"/>
            <p:cNvGrpSpPr/>
            <p:nvPr/>
          </p:nvGrpSpPr>
          <p:grpSpPr>
            <a:xfrm rot="2700000">
              <a:off x="4300014" y="4083057"/>
              <a:ext cx="1618562" cy="1083922"/>
              <a:chOff x="3197805" y="2536957"/>
              <a:chExt cx="2114129" cy="1415794"/>
            </a:xfrm>
          </p:grpSpPr>
          <p:sp>
            <p:nvSpPr>
              <p:cNvPr id="89" name="星 12 88"/>
              <p:cNvSpPr/>
              <p:nvPr/>
            </p:nvSpPr>
            <p:spPr bwMode="auto">
              <a:xfrm>
                <a:off x="3902434" y="2536957"/>
                <a:ext cx="1409500" cy="1409500"/>
              </a:xfrm>
              <a:prstGeom prst="star12">
                <a:avLst/>
              </a:prstGeom>
              <a:solidFill>
                <a:srgbClr val="FFFF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90" name="グループ化 39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  <a:solidFill>
                <a:schemeClr val="tx1"/>
              </a:solidFill>
            </p:grpSpPr>
            <p:sp>
              <p:nvSpPr>
                <p:cNvPr id="98" name="角丸四角形 97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9" name="角丸四角形 98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0" name="角丸四角形 99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1" name="角丸四角形 100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2" name="角丸四角形 101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03" name="片側の 2 つの角を丸めた四角形 102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 cap="flat" cmpd="sng" algn="ctr">
                  <a:solidFill>
                    <a:schemeClr val="tx1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91" name="グループ化 40"/>
              <p:cNvGrpSpPr/>
              <p:nvPr/>
            </p:nvGrpSpPr>
            <p:grpSpPr>
              <a:xfrm>
                <a:off x="3197805" y="2905251"/>
                <a:ext cx="1710189" cy="1047500"/>
                <a:chOff x="3197805" y="2921562"/>
                <a:chExt cx="1710189" cy="1047500"/>
              </a:xfrm>
            </p:grpSpPr>
            <p:sp>
              <p:nvSpPr>
                <p:cNvPr id="92" name="角丸四角形 91"/>
                <p:cNvSpPr/>
                <p:nvPr/>
              </p:nvSpPr>
              <p:spPr bwMode="auto">
                <a:xfrm rot="2700000">
                  <a:off x="3707172" y="2645273"/>
                  <a:ext cx="300723" cy="85330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C66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3" name="角丸四角形 92"/>
                <p:cNvSpPr/>
                <p:nvPr/>
              </p:nvSpPr>
              <p:spPr bwMode="auto">
                <a:xfrm rot="5400000">
                  <a:off x="4174467" y="2767374"/>
                  <a:ext cx="180019" cy="963213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4" name="角丸四角形 93"/>
                <p:cNvSpPr/>
                <p:nvPr/>
              </p:nvSpPr>
              <p:spPr bwMode="auto">
                <a:xfrm rot="5400000">
                  <a:off x="4255422" y="2896440"/>
                  <a:ext cx="180020" cy="1125125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5" name="角丸四角形 94"/>
                <p:cNvSpPr/>
                <p:nvPr/>
              </p:nvSpPr>
              <p:spPr bwMode="auto">
                <a:xfrm rot="5400000">
                  <a:off x="4187914" y="3173972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6" name="角丸四角形 95"/>
                <p:cNvSpPr/>
                <p:nvPr/>
              </p:nvSpPr>
              <p:spPr bwMode="auto">
                <a:xfrm rot="5400000">
                  <a:off x="4052899" y="3383997"/>
                  <a:ext cx="180021" cy="990110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97" name="片側の 2 つの角を丸めた四角形 96"/>
                <p:cNvSpPr/>
                <p:nvPr/>
              </p:nvSpPr>
              <p:spPr bwMode="auto">
                <a:xfrm rot="16200000">
                  <a:off x="3242810" y="3113965"/>
                  <a:ext cx="810090" cy="900100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66"/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 vert="horz" wrap="none" lIns="91440" tIns="45720" rIns="91440" bIns="4572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ctr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  <p:sp>
          <p:nvSpPr>
            <p:cNvPr id="86" name="円/楕円 223"/>
            <p:cNvSpPr/>
            <p:nvPr/>
          </p:nvSpPr>
          <p:spPr bwMode="auto">
            <a:xfrm rot="2345200">
              <a:off x="5760562" y="4165067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" name="円/楕円 223"/>
            <p:cNvSpPr/>
            <p:nvPr/>
          </p:nvSpPr>
          <p:spPr bwMode="auto">
            <a:xfrm rot="163225">
              <a:off x="5461253" y="4049363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" name="円/楕円 223"/>
            <p:cNvSpPr/>
            <p:nvPr/>
          </p:nvSpPr>
          <p:spPr bwMode="auto">
            <a:xfrm rot="1889893">
              <a:off x="5760562" y="3839947"/>
              <a:ext cx="166109" cy="258736"/>
            </a:xfrm>
            <a:custGeom>
              <a:avLst/>
              <a:gdLst>
                <a:gd name="connsiteX0" fmla="*/ 0 w 266467"/>
                <a:gd name="connsiteY0" fmla="*/ 133234 h 266467"/>
                <a:gd name="connsiteX1" fmla="*/ 133234 w 266467"/>
                <a:gd name="connsiteY1" fmla="*/ 0 h 266467"/>
                <a:gd name="connsiteX2" fmla="*/ 266468 w 266467"/>
                <a:gd name="connsiteY2" fmla="*/ 133234 h 266467"/>
                <a:gd name="connsiteX3" fmla="*/ 133234 w 266467"/>
                <a:gd name="connsiteY3" fmla="*/ 266468 h 266467"/>
                <a:gd name="connsiteX4" fmla="*/ 0 w 266467"/>
                <a:gd name="connsiteY4" fmla="*/ 133234 h 266467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27909"/>
                <a:gd name="connsiteX1" fmla="*/ 133234 w 266468"/>
                <a:gd name="connsiteY1" fmla="*/ 0 h 427909"/>
                <a:gd name="connsiteX2" fmla="*/ 266468 w 266468"/>
                <a:gd name="connsiteY2" fmla="*/ 133234 h 427909"/>
                <a:gd name="connsiteX3" fmla="*/ 133234 w 266468"/>
                <a:gd name="connsiteY3" fmla="*/ 415058 h 427909"/>
                <a:gd name="connsiteX4" fmla="*/ 0 w 266468"/>
                <a:gd name="connsiteY4" fmla="*/ 133234 h 427909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  <a:gd name="connsiteX0" fmla="*/ 0 w 266468"/>
                <a:gd name="connsiteY0" fmla="*/ 133234 h 415058"/>
                <a:gd name="connsiteX1" fmla="*/ 133234 w 266468"/>
                <a:gd name="connsiteY1" fmla="*/ 0 h 415058"/>
                <a:gd name="connsiteX2" fmla="*/ 266468 w 266468"/>
                <a:gd name="connsiteY2" fmla="*/ 133234 h 415058"/>
                <a:gd name="connsiteX3" fmla="*/ 133234 w 266468"/>
                <a:gd name="connsiteY3" fmla="*/ 415058 h 415058"/>
                <a:gd name="connsiteX4" fmla="*/ 0 w 266468"/>
                <a:gd name="connsiteY4" fmla="*/ 133234 h 4150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66468" h="415058">
                  <a:moveTo>
                    <a:pt x="0" y="133234"/>
                  </a:moveTo>
                  <a:cubicBezTo>
                    <a:pt x="0" y="64058"/>
                    <a:pt x="59651" y="0"/>
                    <a:pt x="133234" y="0"/>
                  </a:cubicBezTo>
                  <a:cubicBezTo>
                    <a:pt x="206817" y="0"/>
                    <a:pt x="266468" y="59651"/>
                    <a:pt x="266468" y="133234"/>
                  </a:cubicBezTo>
                  <a:cubicBezTo>
                    <a:pt x="266468" y="206817"/>
                    <a:pt x="199197" y="327428"/>
                    <a:pt x="133234" y="415058"/>
                  </a:cubicBezTo>
                  <a:cubicBezTo>
                    <a:pt x="67271" y="342668"/>
                    <a:pt x="0" y="202410"/>
                    <a:pt x="0" y="133234"/>
                  </a:cubicBezTo>
                  <a:close/>
                </a:path>
              </a:pathLst>
            </a:custGeom>
            <a:solidFill>
              <a:schemeClr val="accent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A4 210 x 297 mm</PresentationFormat>
  <Paragraphs>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pop325_熱湯注意</dc:title>
  <dc:subject>pop325_熱湯注意</dc:subject>
  <dc:creator>http://www.digipot.net</dc:creator>
  <cp:lastModifiedBy/>
  <cp:revision>1</cp:revision>
  <dcterms:created xsi:type="dcterms:W3CDTF">2014-07-16T06:38:22Z</dcterms:created>
  <dcterms:modified xsi:type="dcterms:W3CDTF">2014-07-16T06:42:24Z</dcterms:modified>
  <cp:version>1</cp:version>
</cp:coreProperties>
</file>

<file path=docProps/thumbnail.jpeg>
</file>