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6" r:id="rId3"/>
    <p:sldId id="270" r:id="rId4"/>
    <p:sldId id="273" r:id="rId5"/>
    <p:sldId id="267" r:id="rId6"/>
    <p:sldId id="27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>
        <p:scale>
          <a:sx n="33" d="100"/>
          <a:sy n="33" d="100"/>
        </p:scale>
        <p:origin x="-974" y="-32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1718810" y="256469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40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熱湯注意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38790" y="272480"/>
            <a:ext cx="2954655" cy="9351278"/>
          </a:xfrm>
          <a:prstGeom prst="rect">
            <a:avLst/>
          </a:prstGeom>
          <a:noFill/>
        </p:spPr>
        <p:txBody>
          <a:bodyPr vert="eaVert" wrap="non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熱湯注意</a:t>
            </a:r>
            <a:endParaRPr lang="ja-JP" altLang="en-US" sz="180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169541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1926622"/>
            <a:ext cx="6852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" name="グループ化 80"/>
          <p:cNvGrpSpPr/>
          <p:nvPr/>
        </p:nvGrpSpPr>
        <p:grpSpPr>
          <a:xfrm rot="1402717">
            <a:off x="1257198" y="2234195"/>
            <a:ext cx="4389752" cy="5226872"/>
            <a:chOff x="4567334" y="3815737"/>
            <a:chExt cx="1359337" cy="1618562"/>
          </a:xfrm>
        </p:grpSpPr>
        <p:grpSp>
          <p:nvGrpSpPr>
            <p:cNvPr id="82" name="グループ化 81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86" name="星 12 85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7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95" name="角丸四角形 94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角丸四角形 95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角丸四角形 96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片側の 2 つの角を丸めた四角形 99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8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89" name="角丸四角形 88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片側の 2 つの角を丸めた四角形 93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3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 rot="1402717">
            <a:off x="1626247" y="394502"/>
            <a:ext cx="4091817" cy="4872121"/>
            <a:chOff x="4567334" y="3815737"/>
            <a:chExt cx="1359337" cy="1618562"/>
          </a:xfrm>
        </p:grpSpPr>
        <p:grpSp>
          <p:nvGrpSpPr>
            <p:cNvPr id="44" name="グループ化 43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48" name="星 12 47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49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89" name="角丸四角形 88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片側の 2 つの角を丸めた四角形 93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2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83" name="角丸四角形 82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片側の 2 つの角を丸めた四角形 87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5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52" name="テキスト ボックス 51"/>
          <p:cNvSpPr txBox="1"/>
          <p:nvPr/>
        </p:nvSpPr>
        <p:spPr>
          <a:xfrm>
            <a:off x="0" y="4273689"/>
            <a:ext cx="6858000" cy="5632311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</a:t>
            </a:r>
            <a: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1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18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187840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テキスト ボックス 43"/>
          <p:cNvSpPr txBox="1"/>
          <p:nvPr/>
        </p:nvSpPr>
        <p:spPr>
          <a:xfrm>
            <a:off x="0" y="542510"/>
            <a:ext cx="6857999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</a:t>
            </a:r>
            <a:endParaRPr kumimoji="1" lang="en-US" altLang="ja-JP" sz="6600" b="1" spc="50" dirty="0" smtClean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手を</a:t>
            </a:r>
            <a:r>
              <a:rPr lang="ja-JP" altLang="en-US" sz="66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入れないで</a:t>
            </a:r>
            <a:r>
              <a:rPr lang="en-US" altLang="ja-JP" sz="6600" b="1" spc="50" dirty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66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43635" y="7428275"/>
            <a:ext cx="6585522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84" name="グループ化 83"/>
          <p:cNvGrpSpPr/>
          <p:nvPr/>
        </p:nvGrpSpPr>
        <p:grpSpPr>
          <a:xfrm rot="1402717">
            <a:off x="1640756" y="2910090"/>
            <a:ext cx="4062802" cy="4837570"/>
            <a:chOff x="4567334" y="3815737"/>
            <a:chExt cx="1359337" cy="1618562"/>
          </a:xfrm>
        </p:grpSpPr>
        <p:grpSp>
          <p:nvGrpSpPr>
            <p:cNvPr id="85" name="グループ化 84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89" name="星 12 88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0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98" name="角丸四角形 97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角丸四角形 100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2" name="角丸四角形 101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3" name="片側の 2 つの角を丸めた四角形 102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91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92" name="角丸四角形 91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角丸四角形 94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6" name="角丸四角形 95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片側の 2 つの角を丸めた四角形 96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6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776363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</Words>
  <Application>Microsoft Office PowerPoint</Application>
  <PresentationFormat>A4 210 x 297 mm</PresentationFormat>
  <Paragraphs>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pop325_熱湯注意</dc:title>
  <dc:subject>pop325_熱湯注意</dc:subject>
  <dc:creator>http://www.digipot.net</dc:creator>
  <cp:lastModifiedBy/>
  <cp:revision>1</cp:revision>
  <dcterms:created xsi:type="dcterms:W3CDTF">2014-07-16T06:38:22Z</dcterms:created>
  <dcterms:modified xsi:type="dcterms:W3CDTF">2014-07-16T06:42:24Z</dcterms:modified>
  <cp:version>1</cp:version>
</cp:coreProperties>
</file>