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68" r:id="rId3"/>
    <p:sldId id="273" r:id="rId4"/>
    <p:sldId id="279" r:id="rId5"/>
    <p:sldId id="274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3399"/>
    <a:srgbClr val="CC6600"/>
    <a:srgbClr val="CC9900"/>
    <a:srgbClr val="FFCC66"/>
    <a:srgbClr val="FF6600"/>
    <a:srgbClr val="663300"/>
    <a:srgbClr val="003300"/>
    <a:srgbClr val="996633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35" d="100"/>
          <a:sy n="35" d="100"/>
        </p:scale>
        <p:origin x="-965" y="-211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411033" y="1029115"/>
            <a:ext cx="3262432" cy="7805983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40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20000" dirty="0" smtClean="0">
                <a:ln w="63500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入るな</a:t>
            </a:r>
            <a:endParaRPr lang="ja-JP" altLang="en-US" sz="20000" dirty="0">
              <a:ln w="63500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492988" y="471725"/>
            <a:ext cx="5861337" cy="8936769"/>
          </a:xfrm>
          <a:prstGeom prst="roundRect">
            <a:avLst>
              <a:gd name="adj" fmla="val 6533"/>
            </a:avLst>
          </a:prstGeom>
          <a:noFill/>
          <a:ln w="1905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0" rIns="540000" rtlCol="0" anchor="ctr"/>
          <a:lstStyle/>
          <a:p>
            <a:pPr algn="ctr"/>
            <a:r>
              <a:rPr kumimoji="1" lang="ja-JP" altLang="en-US" sz="180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入るな</a:t>
            </a:r>
            <a:endParaRPr kumimoji="1" lang="ja-JP" altLang="en-US" sz="18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988970" y="2377955"/>
            <a:ext cx="5050320" cy="5050320"/>
            <a:chOff x="1045646" y="2558094"/>
            <a:chExt cx="5050320" cy="5050320"/>
          </a:xfrm>
        </p:grpSpPr>
        <p:sp>
          <p:nvSpPr>
            <p:cNvPr id="6" name="円/楕円 5"/>
            <p:cNvSpPr/>
            <p:nvPr/>
          </p:nvSpPr>
          <p:spPr>
            <a:xfrm>
              <a:off x="1263326" y="2775773"/>
              <a:ext cx="4614960" cy="461496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1045646" y="2558094"/>
              <a:ext cx="5050320" cy="5050320"/>
              <a:chOff x="3111631" y="2567735"/>
              <a:chExt cx="3196238" cy="3196238"/>
            </a:xfrm>
          </p:grpSpPr>
          <p:sp>
            <p:nvSpPr>
              <p:cNvPr id="4" name="禁止 3"/>
              <p:cNvSpPr/>
              <p:nvPr/>
            </p:nvSpPr>
            <p:spPr>
              <a:xfrm>
                <a:off x="3111631" y="2567735"/>
                <a:ext cx="3196238" cy="3196238"/>
              </a:xfrm>
              <a:prstGeom prst="noSmoking">
                <a:avLst>
                  <a:gd name="adj" fmla="val 6925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禁止 45"/>
              <p:cNvSpPr/>
              <p:nvPr/>
            </p:nvSpPr>
            <p:spPr>
              <a:xfrm rot="5400000">
                <a:off x="3111631" y="2567735"/>
                <a:ext cx="3196238" cy="3196238"/>
              </a:xfrm>
              <a:prstGeom prst="noSmoking">
                <a:avLst>
                  <a:gd name="adj" fmla="val 6925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>
              <a:off x="2156087" y="3277996"/>
              <a:ext cx="2526210" cy="3610516"/>
              <a:chOff x="1577302" y="3023004"/>
              <a:chExt cx="3097427" cy="4426915"/>
            </a:xfrm>
          </p:grpSpPr>
          <p:grpSp>
            <p:nvGrpSpPr>
              <p:cNvPr id="49" name="グループ化 48"/>
              <p:cNvGrpSpPr/>
              <p:nvPr/>
            </p:nvGrpSpPr>
            <p:grpSpPr bwMode="auto">
              <a:xfrm>
                <a:off x="1577302" y="3023004"/>
                <a:ext cx="3097427" cy="4426915"/>
                <a:chOff x="3173413" y="2636838"/>
                <a:chExt cx="1997075" cy="3024187"/>
              </a:xfrm>
              <a:solidFill>
                <a:schemeClr val="tx1"/>
              </a:solidFill>
            </p:grpSpPr>
            <p:sp>
              <p:nvSpPr>
                <p:cNvPr id="59" name="AutoShape 29"/>
                <p:cNvSpPr>
                  <a:spLocks noChangeArrowheads="1"/>
                </p:cNvSpPr>
                <p:nvPr/>
              </p:nvSpPr>
              <p:spPr bwMode="auto">
                <a:xfrm>
                  <a:off x="4016375" y="2636838"/>
                  <a:ext cx="360363" cy="17287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60" name="AutoShape 30"/>
                <p:cNvSpPr>
                  <a:spLocks noChangeArrowheads="1"/>
                </p:cNvSpPr>
                <p:nvPr/>
              </p:nvSpPr>
              <p:spPr bwMode="auto">
                <a:xfrm>
                  <a:off x="3584575" y="2924175"/>
                  <a:ext cx="360363" cy="1512888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61" name="AutoShape 31"/>
                <p:cNvSpPr>
                  <a:spLocks noChangeArrowheads="1"/>
                </p:cNvSpPr>
                <p:nvPr/>
              </p:nvSpPr>
              <p:spPr bwMode="auto">
                <a:xfrm>
                  <a:off x="4448175" y="2852738"/>
                  <a:ext cx="360363" cy="15128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62" name="AutoShape 32"/>
                <p:cNvSpPr>
                  <a:spLocks noChangeArrowheads="1"/>
                </p:cNvSpPr>
                <p:nvPr/>
              </p:nvSpPr>
              <p:spPr bwMode="auto">
                <a:xfrm>
                  <a:off x="4881563" y="3141663"/>
                  <a:ext cx="288925" cy="1223962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63" name="AutoShape 33"/>
                <p:cNvSpPr>
                  <a:spLocks noChangeArrowheads="1"/>
                </p:cNvSpPr>
                <p:nvPr/>
              </p:nvSpPr>
              <p:spPr bwMode="auto">
                <a:xfrm rot="18900000">
                  <a:off x="3173413" y="3881438"/>
                  <a:ext cx="431800" cy="15128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64" name="Rectangle 34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719138"/>
                </a:xfrm>
                <a:prstGeom prst="rect">
                  <a:avLst/>
                </a:prstGeom>
                <a:grpFill/>
                <a:ln w="152400">
                  <a:solidFill>
                    <a:schemeClr val="tx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65" name="AutoShape 35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1511300"/>
                </a:xfrm>
                <a:prstGeom prst="roundRect">
                  <a:avLst>
                    <a:gd name="adj" fmla="val 37815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50" name="グループ化 18"/>
              <p:cNvGrpSpPr>
                <a:grpSpLocks/>
              </p:cNvGrpSpPr>
              <p:nvPr/>
            </p:nvGrpSpPr>
            <p:grpSpPr bwMode="auto">
              <a:xfrm>
                <a:off x="1577302" y="3023004"/>
                <a:ext cx="3097427" cy="4426915"/>
                <a:chOff x="3173413" y="2636838"/>
                <a:chExt cx="1997075" cy="3024187"/>
              </a:xfrm>
            </p:grpSpPr>
            <p:sp>
              <p:nvSpPr>
                <p:cNvPr id="52" name="AutoShape 29"/>
                <p:cNvSpPr>
                  <a:spLocks noChangeArrowheads="1"/>
                </p:cNvSpPr>
                <p:nvPr/>
              </p:nvSpPr>
              <p:spPr bwMode="auto">
                <a:xfrm>
                  <a:off x="4016375" y="2636838"/>
                  <a:ext cx="360363" cy="17287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AutoShape 30"/>
                <p:cNvSpPr>
                  <a:spLocks noChangeArrowheads="1"/>
                </p:cNvSpPr>
                <p:nvPr/>
              </p:nvSpPr>
              <p:spPr bwMode="auto">
                <a:xfrm>
                  <a:off x="3584575" y="2924175"/>
                  <a:ext cx="360363" cy="15128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AutoShape 31"/>
                <p:cNvSpPr>
                  <a:spLocks noChangeArrowheads="1"/>
                </p:cNvSpPr>
                <p:nvPr/>
              </p:nvSpPr>
              <p:spPr bwMode="auto">
                <a:xfrm>
                  <a:off x="4448175" y="2852738"/>
                  <a:ext cx="360363" cy="15128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AutoShape 32"/>
                <p:cNvSpPr>
                  <a:spLocks noChangeArrowheads="1"/>
                </p:cNvSpPr>
                <p:nvPr/>
              </p:nvSpPr>
              <p:spPr bwMode="auto">
                <a:xfrm>
                  <a:off x="4881563" y="3141663"/>
                  <a:ext cx="288925" cy="12239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33"/>
                <p:cNvSpPr>
                  <a:spLocks noChangeArrowheads="1"/>
                </p:cNvSpPr>
                <p:nvPr/>
              </p:nvSpPr>
              <p:spPr bwMode="auto">
                <a:xfrm rot="-2700000">
                  <a:off x="3173413" y="3881438"/>
                  <a:ext cx="431800" cy="15128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" name="Rectangle 34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719138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AutoShape 35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1511300"/>
                </a:xfrm>
                <a:prstGeom prst="roundRect">
                  <a:avLst>
                    <a:gd name="adj" fmla="val 37815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1" name="月 50"/>
              <p:cNvSpPr/>
              <p:nvPr/>
            </p:nvSpPr>
            <p:spPr>
              <a:xfrm rot="7200000">
                <a:off x="2719623" y="5346142"/>
                <a:ext cx="358754" cy="1063865"/>
              </a:xfrm>
              <a:prstGeom prst="moon">
                <a:avLst>
                  <a:gd name="adj" fmla="val 31347"/>
                </a:avLst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143635" y="6708195"/>
            <a:ext cx="6585522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入るな</a:t>
            </a:r>
            <a:endParaRPr kumimoji="1" lang="ja-JP" altLang="en-US" sz="15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988970" y="1267275"/>
            <a:ext cx="5050320" cy="5050320"/>
            <a:chOff x="1045646" y="2558094"/>
            <a:chExt cx="5050320" cy="5050320"/>
          </a:xfrm>
        </p:grpSpPr>
        <p:sp>
          <p:nvSpPr>
            <p:cNvPr id="26" name="円/楕円 25"/>
            <p:cNvSpPr/>
            <p:nvPr/>
          </p:nvSpPr>
          <p:spPr>
            <a:xfrm>
              <a:off x="1263326" y="2775773"/>
              <a:ext cx="4614960" cy="461496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1045646" y="2558094"/>
              <a:ext cx="5050320" cy="5050320"/>
              <a:chOff x="3111631" y="2567735"/>
              <a:chExt cx="3196238" cy="3196238"/>
            </a:xfrm>
          </p:grpSpPr>
          <p:sp>
            <p:nvSpPr>
              <p:cNvPr id="46" name="禁止 45"/>
              <p:cNvSpPr/>
              <p:nvPr/>
            </p:nvSpPr>
            <p:spPr>
              <a:xfrm>
                <a:off x="3111631" y="2567735"/>
                <a:ext cx="3196238" cy="3196238"/>
              </a:xfrm>
              <a:prstGeom prst="noSmoking">
                <a:avLst>
                  <a:gd name="adj" fmla="val 6925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禁止 46"/>
              <p:cNvSpPr/>
              <p:nvPr/>
            </p:nvSpPr>
            <p:spPr>
              <a:xfrm rot="5400000">
                <a:off x="3111631" y="2567735"/>
                <a:ext cx="3196238" cy="3196238"/>
              </a:xfrm>
              <a:prstGeom prst="noSmoking">
                <a:avLst>
                  <a:gd name="adj" fmla="val 6925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" name="グループ化 27"/>
            <p:cNvGrpSpPr/>
            <p:nvPr/>
          </p:nvGrpSpPr>
          <p:grpSpPr>
            <a:xfrm>
              <a:off x="2156087" y="3277996"/>
              <a:ext cx="2526210" cy="3610516"/>
              <a:chOff x="1577302" y="3023004"/>
              <a:chExt cx="3097427" cy="4426915"/>
            </a:xfrm>
          </p:grpSpPr>
          <p:grpSp>
            <p:nvGrpSpPr>
              <p:cNvPr id="29" name="グループ化 28"/>
              <p:cNvGrpSpPr/>
              <p:nvPr/>
            </p:nvGrpSpPr>
            <p:grpSpPr bwMode="auto">
              <a:xfrm>
                <a:off x="1577302" y="3023004"/>
                <a:ext cx="3097427" cy="4426915"/>
                <a:chOff x="3173413" y="2636838"/>
                <a:chExt cx="1997075" cy="3024187"/>
              </a:xfrm>
              <a:solidFill>
                <a:schemeClr val="tx1"/>
              </a:solidFill>
            </p:grpSpPr>
            <p:sp>
              <p:nvSpPr>
                <p:cNvPr id="39" name="AutoShape 29"/>
                <p:cNvSpPr>
                  <a:spLocks noChangeArrowheads="1"/>
                </p:cNvSpPr>
                <p:nvPr/>
              </p:nvSpPr>
              <p:spPr bwMode="auto">
                <a:xfrm>
                  <a:off x="4016375" y="2636838"/>
                  <a:ext cx="360363" cy="17287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0" name="AutoShape 30"/>
                <p:cNvSpPr>
                  <a:spLocks noChangeArrowheads="1"/>
                </p:cNvSpPr>
                <p:nvPr/>
              </p:nvSpPr>
              <p:spPr bwMode="auto">
                <a:xfrm>
                  <a:off x="3584575" y="2924175"/>
                  <a:ext cx="360363" cy="1512888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1" name="AutoShape 31"/>
                <p:cNvSpPr>
                  <a:spLocks noChangeArrowheads="1"/>
                </p:cNvSpPr>
                <p:nvPr/>
              </p:nvSpPr>
              <p:spPr bwMode="auto">
                <a:xfrm>
                  <a:off x="4448175" y="2852738"/>
                  <a:ext cx="360363" cy="15128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2" name="AutoShape 32"/>
                <p:cNvSpPr>
                  <a:spLocks noChangeArrowheads="1"/>
                </p:cNvSpPr>
                <p:nvPr/>
              </p:nvSpPr>
              <p:spPr bwMode="auto">
                <a:xfrm>
                  <a:off x="4881563" y="3141663"/>
                  <a:ext cx="288925" cy="1223962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3" name="AutoShape 33"/>
                <p:cNvSpPr>
                  <a:spLocks noChangeArrowheads="1"/>
                </p:cNvSpPr>
                <p:nvPr/>
              </p:nvSpPr>
              <p:spPr bwMode="auto">
                <a:xfrm rot="18900000">
                  <a:off x="3173413" y="3881438"/>
                  <a:ext cx="431800" cy="15128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4" name="Rectangle 34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719138"/>
                </a:xfrm>
                <a:prstGeom prst="rect">
                  <a:avLst/>
                </a:prstGeom>
                <a:grpFill/>
                <a:ln w="152400">
                  <a:solidFill>
                    <a:schemeClr val="tx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5" name="AutoShape 35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1511300"/>
                </a:xfrm>
                <a:prstGeom prst="roundRect">
                  <a:avLst>
                    <a:gd name="adj" fmla="val 37815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30" name="グループ化 18"/>
              <p:cNvGrpSpPr>
                <a:grpSpLocks/>
              </p:cNvGrpSpPr>
              <p:nvPr/>
            </p:nvGrpSpPr>
            <p:grpSpPr bwMode="auto">
              <a:xfrm>
                <a:off x="1577302" y="3023004"/>
                <a:ext cx="3097427" cy="4426915"/>
                <a:chOff x="3173413" y="2636838"/>
                <a:chExt cx="1997075" cy="3024187"/>
              </a:xfrm>
            </p:grpSpPr>
            <p:sp>
              <p:nvSpPr>
                <p:cNvPr id="32" name="AutoShape 29"/>
                <p:cNvSpPr>
                  <a:spLocks noChangeArrowheads="1"/>
                </p:cNvSpPr>
                <p:nvPr/>
              </p:nvSpPr>
              <p:spPr bwMode="auto">
                <a:xfrm>
                  <a:off x="4016375" y="2636838"/>
                  <a:ext cx="360363" cy="17287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AutoShape 30"/>
                <p:cNvSpPr>
                  <a:spLocks noChangeArrowheads="1"/>
                </p:cNvSpPr>
                <p:nvPr/>
              </p:nvSpPr>
              <p:spPr bwMode="auto">
                <a:xfrm>
                  <a:off x="3584575" y="2924175"/>
                  <a:ext cx="360363" cy="15128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AutoShape 31"/>
                <p:cNvSpPr>
                  <a:spLocks noChangeArrowheads="1"/>
                </p:cNvSpPr>
                <p:nvPr/>
              </p:nvSpPr>
              <p:spPr bwMode="auto">
                <a:xfrm>
                  <a:off x="4448175" y="2852738"/>
                  <a:ext cx="360363" cy="15128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" name="AutoShape 32"/>
                <p:cNvSpPr>
                  <a:spLocks noChangeArrowheads="1"/>
                </p:cNvSpPr>
                <p:nvPr/>
              </p:nvSpPr>
              <p:spPr bwMode="auto">
                <a:xfrm>
                  <a:off x="4881563" y="3141663"/>
                  <a:ext cx="288925" cy="12239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AutoShape 33"/>
                <p:cNvSpPr>
                  <a:spLocks noChangeArrowheads="1"/>
                </p:cNvSpPr>
                <p:nvPr/>
              </p:nvSpPr>
              <p:spPr bwMode="auto">
                <a:xfrm rot="-2700000">
                  <a:off x="3173413" y="3881438"/>
                  <a:ext cx="431800" cy="15128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Rectangle 34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719138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AutoShape 35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1511300"/>
                </a:xfrm>
                <a:prstGeom prst="roundRect">
                  <a:avLst>
                    <a:gd name="adj" fmla="val 37815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1" name="月 30"/>
              <p:cNvSpPr/>
              <p:nvPr/>
            </p:nvSpPr>
            <p:spPr>
              <a:xfrm rot="7200000">
                <a:off x="2719623" y="5346142"/>
                <a:ext cx="358754" cy="1063865"/>
              </a:xfrm>
              <a:prstGeom prst="moon">
                <a:avLst>
                  <a:gd name="adj" fmla="val 31347"/>
                </a:avLst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48063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497505"/>
            <a:ext cx="6857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以外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お断り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338265"/>
            <a:ext cx="6585522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入るな</a:t>
            </a:r>
            <a:endParaRPr kumimoji="1" lang="ja-JP" altLang="en-US" sz="15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1302374" y="2631482"/>
            <a:ext cx="4423512" cy="4423512"/>
            <a:chOff x="1045646" y="2558094"/>
            <a:chExt cx="5050320" cy="5050320"/>
          </a:xfrm>
        </p:grpSpPr>
        <p:sp>
          <p:nvSpPr>
            <p:cNvPr id="27" name="円/楕円 26"/>
            <p:cNvSpPr/>
            <p:nvPr/>
          </p:nvSpPr>
          <p:spPr>
            <a:xfrm>
              <a:off x="1263326" y="2775773"/>
              <a:ext cx="4614960" cy="461496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/>
            <p:cNvGrpSpPr/>
            <p:nvPr/>
          </p:nvGrpSpPr>
          <p:grpSpPr>
            <a:xfrm>
              <a:off x="1045646" y="2558094"/>
              <a:ext cx="5050320" cy="5050320"/>
              <a:chOff x="3111631" y="2567735"/>
              <a:chExt cx="3196238" cy="3196238"/>
            </a:xfrm>
          </p:grpSpPr>
          <p:sp>
            <p:nvSpPr>
              <p:cNvPr id="66" name="禁止 65"/>
              <p:cNvSpPr/>
              <p:nvPr/>
            </p:nvSpPr>
            <p:spPr>
              <a:xfrm>
                <a:off x="3111631" y="2567735"/>
                <a:ext cx="3196238" cy="3196238"/>
              </a:xfrm>
              <a:prstGeom prst="noSmoking">
                <a:avLst>
                  <a:gd name="adj" fmla="val 6925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禁止 66"/>
              <p:cNvSpPr/>
              <p:nvPr/>
            </p:nvSpPr>
            <p:spPr>
              <a:xfrm rot="5400000">
                <a:off x="3111631" y="2567735"/>
                <a:ext cx="3196238" cy="3196238"/>
              </a:xfrm>
              <a:prstGeom prst="noSmoking">
                <a:avLst>
                  <a:gd name="adj" fmla="val 6925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>
              <a:off x="2156087" y="3277996"/>
              <a:ext cx="2526210" cy="3610516"/>
              <a:chOff x="1577302" y="3023004"/>
              <a:chExt cx="3097427" cy="4426915"/>
            </a:xfrm>
          </p:grpSpPr>
          <p:grpSp>
            <p:nvGrpSpPr>
              <p:cNvPr id="30" name="グループ化 29"/>
              <p:cNvGrpSpPr/>
              <p:nvPr/>
            </p:nvGrpSpPr>
            <p:grpSpPr bwMode="auto">
              <a:xfrm>
                <a:off x="1577302" y="3023004"/>
                <a:ext cx="3097427" cy="4426915"/>
                <a:chOff x="3173413" y="2636838"/>
                <a:chExt cx="1997075" cy="3024187"/>
              </a:xfrm>
              <a:solidFill>
                <a:schemeClr val="tx1"/>
              </a:solidFill>
            </p:grpSpPr>
            <p:sp>
              <p:nvSpPr>
                <p:cNvPr id="59" name="AutoShape 29"/>
                <p:cNvSpPr>
                  <a:spLocks noChangeArrowheads="1"/>
                </p:cNvSpPr>
                <p:nvPr/>
              </p:nvSpPr>
              <p:spPr bwMode="auto">
                <a:xfrm>
                  <a:off x="4016375" y="2636838"/>
                  <a:ext cx="360363" cy="17287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60" name="AutoShape 30"/>
                <p:cNvSpPr>
                  <a:spLocks noChangeArrowheads="1"/>
                </p:cNvSpPr>
                <p:nvPr/>
              </p:nvSpPr>
              <p:spPr bwMode="auto">
                <a:xfrm>
                  <a:off x="3584575" y="2924175"/>
                  <a:ext cx="360363" cy="1512888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61" name="AutoShape 31"/>
                <p:cNvSpPr>
                  <a:spLocks noChangeArrowheads="1"/>
                </p:cNvSpPr>
                <p:nvPr/>
              </p:nvSpPr>
              <p:spPr bwMode="auto">
                <a:xfrm>
                  <a:off x="4448175" y="2852738"/>
                  <a:ext cx="360363" cy="15128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62" name="AutoShape 32"/>
                <p:cNvSpPr>
                  <a:spLocks noChangeArrowheads="1"/>
                </p:cNvSpPr>
                <p:nvPr/>
              </p:nvSpPr>
              <p:spPr bwMode="auto">
                <a:xfrm>
                  <a:off x="4881563" y="3141663"/>
                  <a:ext cx="288925" cy="1223962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63" name="AutoShape 33"/>
                <p:cNvSpPr>
                  <a:spLocks noChangeArrowheads="1"/>
                </p:cNvSpPr>
                <p:nvPr/>
              </p:nvSpPr>
              <p:spPr bwMode="auto">
                <a:xfrm rot="18900000">
                  <a:off x="3173413" y="3881438"/>
                  <a:ext cx="431800" cy="15128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64" name="Rectangle 34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719138"/>
                </a:xfrm>
                <a:prstGeom prst="rect">
                  <a:avLst/>
                </a:prstGeom>
                <a:grpFill/>
                <a:ln w="152400">
                  <a:solidFill>
                    <a:schemeClr val="tx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65" name="AutoShape 35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1511300"/>
                </a:xfrm>
                <a:prstGeom prst="roundRect">
                  <a:avLst>
                    <a:gd name="adj" fmla="val 37815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31" name="グループ化 18"/>
              <p:cNvGrpSpPr>
                <a:grpSpLocks/>
              </p:cNvGrpSpPr>
              <p:nvPr/>
            </p:nvGrpSpPr>
            <p:grpSpPr bwMode="auto">
              <a:xfrm>
                <a:off x="1577302" y="3023004"/>
                <a:ext cx="3097427" cy="4426915"/>
                <a:chOff x="3173413" y="2636838"/>
                <a:chExt cx="1997075" cy="3024187"/>
              </a:xfrm>
            </p:grpSpPr>
            <p:sp>
              <p:nvSpPr>
                <p:cNvPr id="52" name="AutoShape 29"/>
                <p:cNvSpPr>
                  <a:spLocks noChangeArrowheads="1"/>
                </p:cNvSpPr>
                <p:nvPr/>
              </p:nvSpPr>
              <p:spPr bwMode="auto">
                <a:xfrm>
                  <a:off x="4016375" y="2636838"/>
                  <a:ext cx="360363" cy="17287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AutoShape 30"/>
                <p:cNvSpPr>
                  <a:spLocks noChangeArrowheads="1"/>
                </p:cNvSpPr>
                <p:nvPr/>
              </p:nvSpPr>
              <p:spPr bwMode="auto">
                <a:xfrm>
                  <a:off x="3584575" y="2924175"/>
                  <a:ext cx="360363" cy="15128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AutoShape 31"/>
                <p:cNvSpPr>
                  <a:spLocks noChangeArrowheads="1"/>
                </p:cNvSpPr>
                <p:nvPr/>
              </p:nvSpPr>
              <p:spPr bwMode="auto">
                <a:xfrm>
                  <a:off x="4448175" y="2852738"/>
                  <a:ext cx="360363" cy="15128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AutoShape 32"/>
                <p:cNvSpPr>
                  <a:spLocks noChangeArrowheads="1"/>
                </p:cNvSpPr>
                <p:nvPr/>
              </p:nvSpPr>
              <p:spPr bwMode="auto">
                <a:xfrm>
                  <a:off x="4881563" y="3141663"/>
                  <a:ext cx="288925" cy="12239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33"/>
                <p:cNvSpPr>
                  <a:spLocks noChangeArrowheads="1"/>
                </p:cNvSpPr>
                <p:nvPr/>
              </p:nvSpPr>
              <p:spPr bwMode="auto">
                <a:xfrm rot="-2700000">
                  <a:off x="3173413" y="3881438"/>
                  <a:ext cx="431800" cy="15128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" name="Rectangle 34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719138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AutoShape 35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1511300"/>
                </a:xfrm>
                <a:prstGeom prst="roundRect">
                  <a:avLst>
                    <a:gd name="adj" fmla="val 37815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" name="月 31"/>
              <p:cNvSpPr/>
              <p:nvPr/>
            </p:nvSpPr>
            <p:spPr>
              <a:xfrm rot="7200000">
                <a:off x="2719623" y="5346142"/>
                <a:ext cx="358754" cy="1063865"/>
              </a:xfrm>
              <a:prstGeom prst="moon">
                <a:avLst>
                  <a:gd name="adj" fmla="val 31347"/>
                </a:avLst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497505"/>
            <a:ext cx="6857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以外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絶対立入禁止</a:t>
            </a:r>
            <a: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338265"/>
            <a:ext cx="6585522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入るな</a:t>
            </a:r>
            <a:endParaRPr kumimoji="1" lang="ja-JP" altLang="en-US" sz="15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1302374" y="2631482"/>
            <a:ext cx="4423512" cy="4423512"/>
            <a:chOff x="1045646" y="2558094"/>
            <a:chExt cx="5050320" cy="5050320"/>
          </a:xfrm>
        </p:grpSpPr>
        <p:sp>
          <p:nvSpPr>
            <p:cNvPr id="28" name="円/楕円 27"/>
            <p:cNvSpPr/>
            <p:nvPr/>
          </p:nvSpPr>
          <p:spPr>
            <a:xfrm>
              <a:off x="1263326" y="2775773"/>
              <a:ext cx="4614960" cy="461496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/>
            <p:cNvGrpSpPr/>
            <p:nvPr/>
          </p:nvGrpSpPr>
          <p:grpSpPr>
            <a:xfrm>
              <a:off x="1045646" y="2558094"/>
              <a:ext cx="5050320" cy="5050320"/>
              <a:chOff x="3111631" y="2567735"/>
              <a:chExt cx="3196238" cy="3196238"/>
            </a:xfrm>
          </p:grpSpPr>
          <p:sp>
            <p:nvSpPr>
              <p:cNvPr id="49" name="禁止 48"/>
              <p:cNvSpPr/>
              <p:nvPr/>
            </p:nvSpPr>
            <p:spPr>
              <a:xfrm>
                <a:off x="3111631" y="2567735"/>
                <a:ext cx="3196238" cy="3196238"/>
              </a:xfrm>
              <a:prstGeom prst="noSmoking">
                <a:avLst>
                  <a:gd name="adj" fmla="val 6925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禁止 50"/>
              <p:cNvSpPr/>
              <p:nvPr/>
            </p:nvSpPr>
            <p:spPr>
              <a:xfrm rot="5400000">
                <a:off x="3111631" y="2567735"/>
                <a:ext cx="3196238" cy="3196238"/>
              </a:xfrm>
              <a:prstGeom prst="noSmoking">
                <a:avLst>
                  <a:gd name="adj" fmla="val 6925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2156087" y="3277996"/>
              <a:ext cx="2526210" cy="3610516"/>
              <a:chOff x="1577302" y="3023004"/>
              <a:chExt cx="3097427" cy="4426915"/>
            </a:xfrm>
          </p:grpSpPr>
          <p:grpSp>
            <p:nvGrpSpPr>
              <p:cNvPr id="31" name="グループ化 30"/>
              <p:cNvGrpSpPr/>
              <p:nvPr/>
            </p:nvGrpSpPr>
            <p:grpSpPr bwMode="auto">
              <a:xfrm>
                <a:off x="1577302" y="3023004"/>
                <a:ext cx="3097427" cy="4426915"/>
                <a:chOff x="3173413" y="2636838"/>
                <a:chExt cx="1997075" cy="3024187"/>
              </a:xfrm>
              <a:solidFill>
                <a:schemeClr val="tx1"/>
              </a:solidFill>
            </p:grpSpPr>
            <p:sp>
              <p:nvSpPr>
                <p:cNvPr id="41" name="AutoShape 29"/>
                <p:cNvSpPr>
                  <a:spLocks noChangeArrowheads="1"/>
                </p:cNvSpPr>
                <p:nvPr/>
              </p:nvSpPr>
              <p:spPr bwMode="auto">
                <a:xfrm>
                  <a:off x="4016375" y="2636838"/>
                  <a:ext cx="360363" cy="17287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2" name="AutoShape 30"/>
                <p:cNvSpPr>
                  <a:spLocks noChangeArrowheads="1"/>
                </p:cNvSpPr>
                <p:nvPr/>
              </p:nvSpPr>
              <p:spPr bwMode="auto">
                <a:xfrm>
                  <a:off x="3584575" y="2924175"/>
                  <a:ext cx="360363" cy="1512888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3" name="AutoShape 31"/>
                <p:cNvSpPr>
                  <a:spLocks noChangeArrowheads="1"/>
                </p:cNvSpPr>
                <p:nvPr/>
              </p:nvSpPr>
              <p:spPr bwMode="auto">
                <a:xfrm>
                  <a:off x="4448175" y="2852738"/>
                  <a:ext cx="360363" cy="15128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5" name="AutoShape 32"/>
                <p:cNvSpPr>
                  <a:spLocks noChangeArrowheads="1"/>
                </p:cNvSpPr>
                <p:nvPr/>
              </p:nvSpPr>
              <p:spPr bwMode="auto">
                <a:xfrm>
                  <a:off x="4881563" y="3141663"/>
                  <a:ext cx="288925" cy="1223962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6" name="AutoShape 33"/>
                <p:cNvSpPr>
                  <a:spLocks noChangeArrowheads="1"/>
                </p:cNvSpPr>
                <p:nvPr/>
              </p:nvSpPr>
              <p:spPr bwMode="auto">
                <a:xfrm rot="18900000">
                  <a:off x="3173413" y="3881438"/>
                  <a:ext cx="431800" cy="15128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7" name="Rectangle 34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719138"/>
                </a:xfrm>
                <a:prstGeom prst="rect">
                  <a:avLst/>
                </a:prstGeom>
                <a:grpFill/>
                <a:ln w="152400">
                  <a:solidFill>
                    <a:schemeClr val="tx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8" name="AutoShape 35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1511300"/>
                </a:xfrm>
                <a:prstGeom prst="roundRect">
                  <a:avLst>
                    <a:gd name="adj" fmla="val 37815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32" name="グループ化 18"/>
              <p:cNvGrpSpPr>
                <a:grpSpLocks/>
              </p:cNvGrpSpPr>
              <p:nvPr/>
            </p:nvGrpSpPr>
            <p:grpSpPr bwMode="auto">
              <a:xfrm>
                <a:off x="1577302" y="3023004"/>
                <a:ext cx="3097427" cy="4426915"/>
                <a:chOff x="3173413" y="2636838"/>
                <a:chExt cx="1997075" cy="3024187"/>
              </a:xfrm>
            </p:grpSpPr>
            <p:sp>
              <p:nvSpPr>
                <p:cNvPr id="34" name="AutoShape 29"/>
                <p:cNvSpPr>
                  <a:spLocks noChangeArrowheads="1"/>
                </p:cNvSpPr>
                <p:nvPr/>
              </p:nvSpPr>
              <p:spPr bwMode="auto">
                <a:xfrm>
                  <a:off x="4016375" y="2636838"/>
                  <a:ext cx="360363" cy="17287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" name="AutoShape 30"/>
                <p:cNvSpPr>
                  <a:spLocks noChangeArrowheads="1"/>
                </p:cNvSpPr>
                <p:nvPr/>
              </p:nvSpPr>
              <p:spPr bwMode="auto">
                <a:xfrm>
                  <a:off x="3584575" y="2924175"/>
                  <a:ext cx="360363" cy="15128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AutoShape 31"/>
                <p:cNvSpPr>
                  <a:spLocks noChangeArrowheads="1"/>
                </p:cNvSpPr>
                <p:nvPr/>
              </p:nvSpPr>
              <p:spPr bwMode="auto">
                <a:xfrm>
                  <a:off x="4448175" y="2852738"/>
                  <a:ext cx="360363" cy="15128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AutoShape 32"/>
                <p:cNvSpPr>
                  <a:spLocks noChangeArrowheads="1"/>
                </p:cNvSpPr>
                <p:nvPr/>
              </p:nvSpPr>
              <p:spPr bwMode="auto">
                <a:xfrm>
                  <a:off x="4881563" y="3141663"/>
                  <a:ext cx="288925" cy="12239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AutoShape 33"/>
                <p:cNvSpPr>
                  <a:spLocks noChangeArrowheads="1"/>
                </p:cNvSpPr>
                <p:nvPr/>
              </p:nvSpPr>
              <p:spPr bwMode="auto">
                <a:xfrm rot="-2700000">
                  <a:off x="3173413" y="3881438"/>
                  <a:ext cx="431800" cy="15128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" name="Rectangle 34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719138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AutoShape 35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1511300"/>
                </a:xfrm>
                <a:prstGeom prst="roundRect">
                  <a:avLst>
                    <a:gd name="adj" fmla="val 37815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" name="月 32"/>
              <p:cNvSpPr/>
              <p:nvPr/>
            </p:nvSpPr>
            <p:spPr>
              <a:xfrm rot="7200000">
                <a:off x="2719623" y="5346142"/>
                <a:ext cx="358754" cy="1063865"/>
              </a:xfrm>
              <a:prstGeom prst="moon">
                <a:avLst>
                  <a:gd name="adj" fmla="val 31347"/>
                </a:avLst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523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pop320_入るな</dc:title>
  <dc:subject>pop320_入るな</dc:subject>
  <dc:creator>http://www.digipot.net</dc:creator>
  <cp:lastModifiedBy/>
  <cp:revision>1</cp:revision>
  <dcterms:created xsi:type="dcterms:W3CDTF">2014-07-02T07:28:15Z</dcterms:created>
  <dcterms:modified xsi:type="dcterms:W3CDTF">2014-07-02T07:28:21Z</dcterms:modified>
  <cp:version>1</cp:version>
</cp:coreProperties>
</file>