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9" r:id="rId2"/>
    <p:sldId id="268" r:id="rId3"/>
    <p:sldId id="273" r:id="rId4"/>
    <p:sldId id="282" r:id="rId5"/>
    <p:sldId id="278" r:id="rId6"/>
    <p:sldId id="28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006600"/>
    <a:srgbClr val="FFCC66"/>
    <a:srgbClr val="99CCFF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667" y="-44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5945" y="2024162"/>
            <a:ext cx="9900055" cy="317009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16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20000" dirty="0" smtClean="0">
                <a:ln w="63500">
                  <a:solidFill>
                    <a:schemeClr val="bg1"/>
                  </a:solidFill>
                </a:ln>
                <a:solidFill>
                  <a:srgbClr val="FF0000"/>
                </a:solidFill>
              </a:rPr>
              <a:t>入るな</a:t>
            </a:r>
            <a:endParaRPr lang="ja-JP" altLang="en-US" sz="20000" dirty="0">
              <a:ln w="63500">
                <a:solidFill>
                  <a:schemeClr val="bg1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48099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492988" y="471726"/>
            <a:ext cx="8875020" cy="5959554"/>
          </a:xfrm>
          <a:prstGeom prst="roundRect">
            <a:avLst>
              <a:gd name="adj" fmla="val 6533"/>
            </a:avLst>
          </a:prstGeom>
          <a:noFill/>
          <a:ln w="1905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入るな</a:t>
            </a:r>
            <a:endParaRPr kumimoji="1" lang="ja-JP" altLang="en-US" sz="18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グループ化 23"/>
          <p:cNvGrpSpPr/>
          <p:nvPr/>
        </p:nvGrpSpPr>
        <p:grpSpPr>
          <a:xfrm>
            <a:off x="2147924" y="690819"/>
            <a:ext cx="5477420" cy="5477420"/>
            <a:chOff x="1045646" y="2558094"/>
            <a:chExt cx="5050320" cy="5050320"/>
          </a:xfrm>
        </p:grpSpPr>
        <p:sp>
          <p:nvSpPr>
            <p:cNvPr id="25" name="円/楕円 24"/>
            <p:cNvSpPr/>
            <p:nvPr/>
          </p:nvSpPr>
          <p:spPr>
            <a:xfrm>
              <a:off x="1263326" y="2775773"/>
              <a:ext cx="4614960" cy="4614960"/>
            </a:xfrm>
            <a:prstGeom prst="ellipse">
              <a:avLst/>
            </a:prstGeom>
            <a:solidFill>
              <a:schemeClr val="accent6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" name="グループ化 25"/>
            <p:cNvGrpSpPr/>
            <p:nvPr/>
          </p:nvGrpSpPr>
          <p:grpSpPr>
            <a:xfrm>
              <a:off x="1045646" y="2558094"/>
              <a:ext cx="5050320" cy="5050320"/>
              <a:chOff x="3111631" y="2567735"/>
              <a:chExt cx="3196238" cy="3196238"/>
            </a:xfrm>
          </p:grpSpPr>
          <p:sp>
            <p:nvSpPr>
              <p:cNvPr id="45" name="禁止 44"/>
              <p:cNvSpPr/>
              <p:nvPr/>
            </p:nvSpPr>
            <p:spPr>
              <a:xfrm>
                <a:off x="3111631" y="2567735"/>
                <a:ext cx="3196238" cy="3196238"/>
              </a:xfrm>
              <a:prstGeom prst="noSmoking">
                <a:avLst>
                  <a:gd name="adj" fmla="val 6925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6" name="禁止 45"/>
              <p:cNvSpPr/>
              <p:nvPr/>
            </p:nvSpPr>
            <p:spPr>
              <a:xfrm rot="5400000">
                <a:off x="3111631" y="2567735"/>
                <a:ext cx="3196238" cy="3196238"/>
              </a:xfrm>
              <a:prstGeom prst="noSmoking">
                <a:avLst>
                  <a:gd name="adj" fmla="val 6925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7" name="グループ化 26"/>
            <p:cNvGrpSpPr/>
            <p:nvPr/>
          </p:nvGrpSpPr>
          <p:grpSpPr>
            <a:xfrm>
              <a:off x="2156087" y="3277996"/>
              <a:ext cx="2526210" cy="3610516"/>
              <a:chOff x="1577302" y="3023004"/>
              <a:chExt cx="3097427" cy="4426915"/>
            </a:xfrm>
          </p:grpSpPr>
          <p:grpSp>
            <p:nvGrpSpPr>
              <p:cNvPr id="28" name="グループ化 27"/>
              <p:cNvGrpSpPr/>
              <p:nvPr/>
            </p:nvGrpSpPr>
            <p:grpSpPr bwMode="auto">
              <a:xfrm>
                <a:off x="1577302" y="3023004"/>
                <a:ext cx="3097427" cy="4426915"/>
                <a:chOff x="3173413" y="2636838"/>
                <a:chExt cx="1997075" cy="3024187"/>
              </a:xfrm>
              <a:solidFill>
                <a:schemeClr val="tx1"/>
              </a:solidFill>
            </p:grpSpPr>
            <p:sp>
              <p:nvSpPr>
                <p:cNvPr id="38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39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0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1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2" name="AutoShape 33"/>
                <p:cNvSpPr>
                  <a:spLocks noChangeArrowheads="1"/>
                </p:cNvSpPr>
                <p:nvPr/>
              </p:nvSpPr>
              <p:spPr bwMode="auto">
                <a:xfrm rot="189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3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grpFill/>
                <a:ln w="152400">
                  <a:solidFill>
                    <a:schemeClr val="tx2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4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</p:grpSp>
          <p:grpSp>
            <p:nvGrpSpPr>
              <p:cNvPr id="29" name="グループ化 18"/>
              <p:cNvGrpSpPr>
                <a:grpSpLocks/>
              </p:cNvGrpSpPr>
              <p:nvPr/>
            </p:nvGrpSpPr>
            <p:grpSpPr bwMode="auto">
              <a:xfrm>
                <a:off x="1577302" y="3023004"/>
                <a:ext cx="3097427" cy="4426915"/>
                <a:chOff x="3173413" y="2636838"/>
                <a:chExt cx="1997075" cy="3024187"/>
              </a:xfrm>
            </p:grpSpPr>
            <p:sp>
              <p:nvSpPr>
                <p:cNvPr id="31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2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3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" name="AutoShape 33"/>
                <p:cNvSpPr>
                  <a:spLocks noChangeArrowheads="1"/>
                </p:cNvSpPr>
                <p:nvPr/>
              </p:nvSpPr>
              <p:spPr bwMode="auto">
                <a:xfrm rot="-27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7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30" name="月 29"/>
              <p:cNvSpPr/>
              <p:nvPr/>
            </p:nvSpPr>
            <p:spPr>
              <a:xfrm rot="7200000">
                <a:off x="2719623" y="5346142"/>
                <a:ext cx="358754" cy="1063865"/>
              </a:xfrm>
              <a:prstGeom prst="moon">
                <a:avLst>
                  <a:gd name="adj" fmla="val 31347"/>
                </a:avLst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/>
          <p:cNvSpPr txBox="1"/>
          <p:nvPr/>
        </p:nvSpPr>
        <p:spPr>
          <a:xfrm>
            <a:off x="5945" y="4600468"/>
            <a:ext cx="9900055" cy="223138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16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13900" dirty="0" smtClean="0">
                <a:ln w="63500">
                  <a:solidFill>
                    <a:schemeClr val="bg1"/>
                  </a:solidFill>
                </a:ln>
                <a:solidFill>
                  <a:srgbClr val="FF0000"/>
                </a:solidFill>
              </a:rPr>
              <a:t>入るな</a:t>
            </a:r>
            <a:r>
              <a:rPr lang="en-US" altLang="ja-JP" sz="13900" dirty="0" smtClean="0">
                <a:ln w="63500">
                  <a:solidFill>
                    <a:schemeClr val="bg1"/>
                  </a:solidFill>
                </a:ln>
                <a:solidFill>
                  <a:srgbClr val="FF0000"/>
                </a:solidFill>
              </a:rPr>
              <a:t>!</a:t>
            </a:r>
            <a:endParaRPr lang="ja-JP" altLang="en-US" sz="13900" dirty="0">
              <a:ln w="63500">
                <a:solidFill>
                  <a:schemeClr val="bg1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25" name="グループ化 24"/>
          <p:cNvGrpSpPr/>
          <p:nvPr/>
        </p:nvGrpSpPr>
        <p:grpSpPr>
          <a:xfrm>
            <a:off x="3346540" y="820530"/>
            <a:ext cx="3602900" cy="3602900"/>
            <a:chOff x="1045646" y="2558094"/>
            <a:chExt cx="5050320" cy="5050320"/>
          </a:xfrm>
        </p:grpSpPr>
        <p:sp>
          <p:nvSpPr>
            <p:cNvPr id="26" name="円/楕円 25"/>
            <p:cNvSpPr/>
            <p:nvPr/>
          </p:nvSpPr>
          <p:spPr>
            <a:xfrm>
              <a:off x="1263326" y="2775773"/>
              <a:ext cx="4614960" cy="4614960"/>
            </a:xfrm>
            <a:prstGeom prst="ellipse">
              <a:avLst/>
            </a:prstGeom>
            <a:solidFill>
              <a:schemeClr val="accent6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7" name="グループ化 26"/>
            <p:cNvGrpSpPr/>
            <p:nvPr/>
          </p:nvGrpSpPr>
          <p:grpSpPr>
            <a:xfrm>
              <a:off x="1045646" y="2558094"/>
              <a:ext cx="5050320" cy="5050320"/>
              <a:chOff x="3111631" y="2567735"/>
              <a:chExt cx="3196238" cy="3196238"/>
            </a:xfrm>
          </p:grpSpPr>
          <p:sp>
            <p:nvSpPr>
              <p:cNvPr id="46" name="禁止 45"/>
              <p:cNvSpPr/>
              <p:nvPr/>
            </p:nvSpPr>
            <p:spPr>
              <a:xfrm>
                <a:off x="3111631" y="2567735"/>
                <a:ext cx="3196238" cy="3196238"/>
              </a:xfrm>
              <a:prstGeom prst="noSmoking">
                <a:avLst>
                  <a:gd name="adj" fmla="val 6925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7" name="禁止 46"/>
              <p:cNvSpPr/>
              <p:nvPr/>
            </p:nvSpPr>
            <p:spPr>
              <a:xfrm rot="5400000">
                <a:off x="3111631" y="2567735"/>
                <a:ext cx="3196238" cy="3196238"/>
              </a:xfrm>
              <a:prstGeom prst="noSmoking">
                <a:avLst>
                  <a:gd name="adj" fmla="val 6925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" name="グループ化 27"/>
            <p:cNvGrpSpPr/>
            <p:nvPr/>
          </p:nvGrpSpPr>
          <p:grpSpPr>
            <a:xfrm>
              <a:off x="2156087" y="3277996"/>
              <a:ext cx="2526210" cy="3610516"/>
              <a:chOff x="1577302" y="3023004"/>
              <a:chExt cx="3097427" cy="4426915"/>
            </a:xfrm>
          </p:grpSpPr>
          <p:grpSp>
            <p:nvGrpSpPr>
              <p:cNvPr id="29" name="グループ化 28"/>
              <p:cNvGrpSpPr/>
              <p:nvPr/>
            </p:nvGrpSpPr>
            <p:grpSpPr bwMode="auto">
              <a:xfrm>
                <a:off x="1577302" y="3023004"/>
                <a:ext cx="3097427" cy="4426915"/>
                <a:chOff x="3173413" y="2636838"/>
                <a:chExt cx="1997075" cy="3024187"/>
              </a:xfrm>
              <a:solidFill>
                <a:schemeClr val="tx1"/>
              </a:solidFill>
            </p:grpSpPr>
            <p:sp>
              <p:nvSpPr>
                <p:cNvPr id="39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0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1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2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3" name="AutoShape 33"/>
                <p:cNvSpPr>
                  <a:spLocks noChangeArrowheads="1"/>
                </p:cNvSpPr>
                <p:nvPr/>
              </p:nvSpPr>
              <p:spPr bwMode="auto">
                <a:xfrm rot="189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4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grpFill/>
                <a:ln w="152400">
                  <a:solidFill>
                    <a:schemeClr val="tx2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5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</p:grpSp>
          <p:grpSp>
            <p:nvGrpSpPr>
              <p:cNvPr id="30" name="グループ化 18"/>
              <p:cNvGrpSpPr>
                <a:grpSpLocks/>
              </p:cNvGrpSpPr>
              <p:nvPr/>
            </p:nvGrpSpPr>
            <p:grpSpPr bwMode="auto">
              <a:xfrm>
                <a:off x="1577302" y="3023004"/>
                <a:ext cx="3097427" cy="4426915"/>
                <a:chOff x="3173413" y="2636838"/>
                <a:chExt cx="1997075" cy="3024187"/>
              </a:xfrm>
            </p:grpSpPr>
            <p:sp>
              <p:nvSpPr>
                <p:cNvPr id="32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3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" name="AutoShape 33"/>
                <p:cNvSpPr>
                  <a:spLocks noChangeArrowheads="1"/>
                </p:cNvSpPr>
                <p:nvPr/>
              </p:nvSpPr>
              <p:spPr bwMode="auto">
                <a:xfrm rot="-27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7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8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31" name="月 30"/>
              <p:cNvSpPr/>
              <p:nvPr/>
            </p:nvSpPr>
            <p:spPr>
              <a:xfrm rot="7200000">
                <a:off x="2719623" y="5346142"/>
                <a:ext cx="358754" cy="1063865"/>
              </a:xfrm>
              <a:prstGeom prst="moon">
                <a:avLst>
                  <a:gd name="adj" fmla="val 31347"/>
                </a:avLst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50027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8283370" y="384721"/>
            <a:ext cx="1107996" cy="6299160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/>
          <a:p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関係者以外</a:t>
            </a:r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お断り</a:t>
            </a:r>
            <a:endParaRPr lang="en-US" altLang="ja-JP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0" y="384721"/>
            <a:ext cx="2646878" cy="6267100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60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入るな</a:t>
            </a:r>
            <a:endParaRPr kumimoji="1" lang="ja-JP" altLang="en-US" sz="16000" b="1" spc="50" dirty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55" name="グループ化 54"/>
          <p:cNvGrpSpPr/>
          <p:nvPr/>
        </p:nvGrpSpPr>
        <p:grpSpPr>
          <a:xfrm>
            <a:off x="2993713" y="1408228"/>
            <a:ext cx="4308554" cy="4308554"/>
            <a:chOff x="1045646" y="2558094"/>
            <a:chExt cx="5050320" cy="5050320"/>
          </a:xfrm>
        </p:grpSpPr>
        <p:sp>
          <p:nvSpPr>
            <p:cNvPr id="56" name="円/楕円 55"/>
            <p:cNvSpPr/>
            <p:nvPr/>
          </p:nvSpPr>
          <p:spPr>
            <a:xfrm>
              <a:off x="1263326" y="2775773"/>
              <a:ext cx="4614960" cy="4614960"/>
            </a:xfrm>
            <a:prstGeom prst="ellipse">
              <a:avLst/>
            </a:prstGeom>
            <a:solidFill>
              <a:schemeClr val="accent6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7" name="グループ化 56"/>
            <p:cNvGrpSpPr/>
            <p:nvPr/>
          </p:nvGrpSpPr>
          <p:grpSpPr>
            <a:xfrm>
              <a:off x="1045646" y="2558094"/>
              <a:ext cx="5050320" cy="5050320"/>
              <a:chOff x="3111631" y="2567735"/>
              <a:chExt cx="3196238" cy="3196238"/>
            </a:xfrm>
          </p:grpSpPr>
          <p:sp>
            <p:nvSpPr>
              <p:cNvPr id="93" name="禁止 92"/>
              <p:cNvSpPr/>
              <p:nvPr/>
            </p:nvSpPr>
            <p:spPr>
              <a:xfrm>
                <a:off x="3111631" y="2567735"/>
                <a:ext cx="3196238" cy="3196238"/>
              </a:xfrm>
              <a:prstGeom prst="noSmoking">
                <a:avLst>
                  <a:gd name="adj" fmla="val 6925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4" name="禁止 93"/>
              <p:cNvSpPr/>
              <p:nvPr/>
            </p:nvSpPr>
            <p:spPr>
              <a:xfrm rot="5400000">
                <a:off x="3111631" y="2567735"/>
                <a:ext cx="3196238" cy="3196238"/>
              </a:xfrm>
              <a:prstGeom prst="noSmoking">
                <a:avLst>
                  <a:gd name="adj" fmla="val 6925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8" name="グループ化 57"/>
            <p:cNvGrpSpPr/>
            <p:nvPr/>
          </p:nvGrpSpPr>
          <p:grpSpPr>
            <a:xfrm>
              <a:off x="2156087" y="3277996"/>
              <a:ext cx="2526210" cy="3610516"/>
              <a:chOff x="1577302" y="3023004"/>
              <a:chExt cx="3097427" cy="4426915"/>
            </a:xfrm>
          </p:grpSpPr>
          <p:grpSp>
            <p:nvGrpSpPr>
              <p:cNvPr id="75" name="グループ化 74"/>
              <p:cNvGrpSpPr/>
              <p:nvPr/>
            </p:nvGrpSpPr>
            <p:grpSpPr bwMode="auto">
              <a:xfrm>
                <a:off x="1577302" y="3023004"/>
                <a:ext cx="3097427" cy="4426915"/>
                <a:chOff x="3173413" y="2636838"/>
                <a:chExt cx="1997075" cy="3024187"/>
              </a:xfrm>
              <a:solidFill>
                <a:schemeClr val="tx1"/>
              </a:solidFill>
            </p:grpSpPr>
            <p:sp>
              <p:nvSpPr>
                <p:cNvPr id="86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87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88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89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90" name="AutoShape 33"/>
                <p:cNvSpPr>
                  <a:spLocks noChangeArrowheads="1"/>
                </p:cNvSpPr>
                <p:nvPr/>
              </p:nvSpPr>
              <p:spPr bwMode="auto">
                <a:xfrm rot="189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91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grpFill/>
                <a:ln w="152400">
                  <a:solidFill>
                    <a:schemeClr val="tx2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92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</p:grpSp>
          <p:grpSp>
            <p:nvGrpSpPr>
              <p:cNvPr id="76" name="グループ化 18"/>
              <p:cNvGrpSpPr>
                <a:grpSpLocks/>
              </p:cNvGrpSpPr>
              <p:nvPr/>
            </p:nvGrpSpPr>
            <p:grpSpPr bwMode="auto">
              <a:xfrm>
                <a:off x="1577302" y="3023004"/>
                <a:ext cx="3097427" cy="4426915"/>
                <a:chOff x="3173413" y="2636838"/>
                <a:chExt cx="1997075" cy="3024187"/>
              </a:xfrm>
            </p:grpSpPr>
            <p:sp>
              <p:nvSpPr>
                <p:cNvPr id="78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79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1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2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3" name="AutoShape 33"/>
                <p:cNvSpPr>
                  <a:spLocks noChangeArrowheads="1"/>
                </p:cNvSpPr>
                <p:nvPr/>
              </p:nvSpPr>
              <p:spPr bwMode="auto">
                <a:xfrm rot="-27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4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5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77" name="月 76"/>
              <p:cNvSpPr/>
              <p:nvPr/>
            </p:nvSpPr>
            <p:spPr>
              <a:xfrm rot="7200000">
                <a:off x="2719623" y="5346142"/>
                <a:ext cx="358754" cy="1063865"/>
              </a:xfrm>
              <a:prstGeom prst="moon">
                <a:avLst>
                  <a:gd name="adj" fmla="val 31347"/>
                </a:avLst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70301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0" y="384721"/>
            <a:ext cx="2646878" cy="6267100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60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入るな</a:t>
            </a:r>
            <a:endParaRPr kumimoji="1" lang="ja-JP" altLang="en-US" sz="16000" b="1" spc="50" dirty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7318262" y="384721"/>
            <a:ext cx="2031325" cy="6299160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/>
          <a:p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関係者以外</a:t>
            </a:r>
            <a:endParaRPr lang="en-US" altLang="ja-JP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絶対立入禁止！</a:t>
            </a:r>
          </a:p>
        </p:txBody>
      </p:sp>
      <p:grpSp>
        <p:nvGrpSpPr>
          <p:cNvPr id="27" name="グループ化 26"/>
          <p:cNvGrpSpPr/>
          <p:nvPr/>
        </p:nvGrpSpPr>
        <p:grpSpPr>
          <a:xfrm>
            <a:off x="2993713" y="1408228"/>
            <a:ext cx="4308554" cy="4308554"/>
            <a:chOff x="1045646" y="2558094"/>
            <a:chExt cx="5050320" cy="5050320"/>
          </a:xfrm>
        </p:grpSpPr>
        <p:sp>
          <p:nvSpPr>
            <p:cNvPr id="28" name="円/楕円 27"/>
            <p:cNvSpPr/>
            <p:nvPr/>
          </p:nvSpPr>
          <p:spPr>
            <a:xfrm>
              <a:off x="1263326" y="2775773"/>
              <a:ext cx="4614960" cy="4614960"/>
            </a:xfrm>
            <a:prstGeom prst="ellipse">
              <a:avLst/>
            </a:prstGeom>
            <a:solidFill>
              <a:schemeClr val="accent6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9" name="グループ化 28"/>
            <p:cNvGrpSpPr/>
            <p:nvPr/>
          </p:nvGrpSpPr>
          <p:grpSpPr>
            <a:xfrm>
              <a:off x="1045646" y="2558094"/>
              <a:ext cx="5050320" cy="5050320"/>
              <a:chOff x="3111631" y="2567735"/>
              <a:chExt cx="3196238" cy="3196238"/>
            </a:xfrm>
          </p:grpSpPr>
          <p:sp>
            <p:nvSpPr>
              <p:cNvPr id="49" name="禁止 48"/>
              <p:cNvSpPr/>
              <p:nvPr/>
            </p:nvSpPr>
            <p:spPr>
              <a:xfrm>
                <a:off x="3111631" y="2567735"/>
                <a:ext cx="3196238" cy="3196238"/>
              </a:xfrm>
              <a:prstGeom prst="noSmoking">
                <a:avLst>
                  <a:gd name="adj" fmla="val 6925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50" name="禁止 49"/>
              <p:cNvSpPr/>
              <p:nvPr/>
            </p:nvSpPr>
            <p:spPr>
              <a:xfrm rot="5400000">
                <a:off x="3111631" y="2567735"/>
                <a:ext cx="3196238" cy="3196238"/>
              </a:xfrm>
              <a:prstGeom prst="noSmoking">
                <a:avLst>
                  <a:gd name="adj" fmla="val 6925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" name="グループ化 29"/>
            <p:cNvGrpSpPr/>
            <p:nvPr/>
          </p:nvGrpSpPr>
          <p:grpSpPr>
            <a:xfrm>
              <a:off x="2156087" y="3277996"/>
              <a:ext cx="2526210" cy="3610516"/>
              <a:chOff x="1577302" y="3023004"/>
              <a:chExt cx="3097427" cy="4426915"/>
            </a:xfrm>
          </p:grpSpPr>
          <p:grpSp>
            <p:nvGrpSpPr>
              <p:cNvPr id="31" name="グループ化 30"/>
              <p:cNvGrpSpPr/>
              <p:nvPr/>
            </p:nvGrpSpPr>
            <p:grpSpPr bwMode="auto">
              <a:xfrm>
                <a:off x="1577302" y="3023004"/>
                <a:ext cx="3097427" cy="4426915"/>
                <a:chOff x="3173413" y="2636838"/>
                <a:chExt cx="1997075" cy="3024187"/>
              </a:xfrm>
              <a:solidFill>
                <a:schemeClr val="tx1"/>
              </a:solidFill>
            </p:grpSpPr>
            <p:sp>
              <p:nvSpPr>
                <p:cNvPr id="41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2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3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5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6" name="AutoShape 33"/>
                <p:cNvSpPr>
                  <a:spLocks noChangeArrowheads="1"/>
                </p:cNvSpPr>
                <p:nvPr/>
              </p:nvSpPr>
              <p:spPr bwMode="auto">
                <a:xfrm rot="189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7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grpFill/>
                <a:ln w="152400">
                  <a:solidFill>
                    <a:schemeClr val="tx2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48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grpFill/>
                <a:ln w="152400">
                  <a:solidFill>
                    <a:schemeClr val="tx2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</p:grpSp>
          <p:grpSp>
            <p:nvGrpSpPr>
              <p:cNvPr id="32" name="グループ化 18"/>
              <p:cNvGrpSpPr>
                <a:grpSpLocks/>
              </p:cNvGrpSpPr>
              <p:nvPr/>
            </p:nvGrpSpPr>
            <p:grpSpPr bwMode="auto">
              <a:xfrm>
                <a:off x="1577302" y="3023004"/>
                <a:ext cx="3097427" cy="4426915"/>
                <a:chOff x="3173413" y="2636838"/>
                <a:chExt cx="1997075" cy="3024187"/>
              </a:xfrm>
            </p:grpSpPr>
            <p:sp>
              <p:nvSpPr>
                <p:cNvPr id="34" name="AutoShape 29"/>
                <p:cNvSpPr>
                  <a:spLocks noChangeArrowheads="1"/>
                </p:cNvSpPr>
                <p:nvPr/>
              </p:nvSpPr>
              <p:spPr bwMode="auto">
                <a:xfrm>
                  <a:off x="4016375" y="2636838"/>
                  <a:ext cx="360363" cy="17287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" name="AutoShape 30"/>
                <p:cNvSpPr>
                  <a:spLocks noChangeArrowheads="1"/>
                </p:cNvSpPr>
                <p:nvPr/>
              </p:nvSpPr>
              <p:spPr bwMode="auto">
                <a:xfrm>
                  <a:off x="3584575" y="2924175"/>
                  <a:ext cx="360363" cy="15128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" name="AutoShape 31"/>
                <p:cNvSpPr>
                  <a:spLocks noChangeArrowheads="1"/>
                </p:cNvSpPr>
                <p:nvPr/>
              </p:nvSpPr>
              <p:spPr bwMode="auto">
                <a:xfrm>
                  <a:off x="4448175" y="2852738"/>
                  <a:ext cx="360363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7" name="AutoShape 32"/>
                <p:cNvSpPr>
                  <a:spLocks noChangeArrowheads="1"/>
                </p:cNvSpPr>
                <p:nvPr/>
              </p:nvSpPr>
              <p:spPr bwMode="auto">
                <a:xfrm>
                  <a:off x="4881563" y="3141663"/>
                  <a:ext cx="288925" cy="12239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8" name="AutoShape 33"/>
                <p:cNvSpPr>
                  <a:spLocks noChangeArrowheads="1"/>
                </p:cNvSpPr>
                <p:nvPr/>
              </p:nvSpPr>
              <p:spPr bwMode="auto">
                <a:xfrm rot="-2700000">
                  <a:off x="3173413" y="3881438"/>
                  <a:ext cx="431800" cy="15128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9" name="Rectangle 34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719138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" name="AutoShape 35"/>
                <p:cNvSpPr>
                  <a:spLocks noChangeArrowheads="1"/>
                </p:cNvSpPr>
                <p:nvPr/>
              </p:nvSpPr>
              <p:spPr bwMode="auto">
                <a:xfrm>
                  <a:off x="3584575" y="4149725"/>
                  <a:ext cx="1584325" cy="1511300"/>
                </a:xfrm>
                <a:prstGeom prst="roundRect">
                  <a:avLst>
                    <a:gd name="adj" fmla="val 37815"/>
                  </a:avLst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33" name="月 32"/>
              <p:cNvSpPr/>
              <p:nvPr/>
            </p:nvSpPr>
            <p:spPr>
              <a:xfrm rot="7200000">
                <a:off x="2719623" y="5346142"/>
                <a:ext cx="358754" cy="1063865"/>
              </a:xfrm>
              <a:prstGeom prst="moon">
                <a:avLst>
                  <a:gd name="adj" fmla="val 31347"/>
                </a:avLst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22701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A4 210 x 297 mm</PresentationFormat>
  <Paragraphs>8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pop320_入るな</dc:title>
  <dc:subject>pop320_入るな</dc:subject>
  <dc:creator>http://www.digipot.net</dc:creator>
  <cp:lastModifiedBy/>
  <cp:revision>1</cp:revision>
  <dcterms:created xsi:type="dcterms:W3CDTF">2014-07-02T07:28:04Z</dcterms:created>
  <dcterms:modified xsi:type="dcterms:W3CDTF">2014-07-02T07:28:06Z</dcterms:modified>
  <cp:version>1</cp:version>
</cp:coreProperties>
</file>

<file path=docProps/thumbnail.jpeg>
</file>