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81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2525" y="-4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14275" cy="88383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32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132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14275" cy="8838317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3200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13200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70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1289478" y="1364450"/>
            <a:ext cx="4491138" cy="3775334"/>
            <a:chOff x="3143604" y="3146731"/>
            <a:chExt cx="2510934" cy="2110739"/>
          </a:xfrm>
        </p:grpSpPr>
        <p:grpSp>
          <p:nvGrpSpPr>
            <p:cNvPr id="52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54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5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3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7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5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6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6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7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1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8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9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5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78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9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3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1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9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80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7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1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82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7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3" name="禁止 52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580639" y="5439269"/>
            <a:ext cx="5593666" cy="3159136"/>
            <a:chOff x="6213188" y="3458962"/>
            <a:chExt cx="3127342" cy="1766230"/>
          </a:xfrm>
        </p:grpSpPr>
        <p:grpSp>
          <p:nvGrpSpPr>
            <p:cNvPr id="130" name="グループ化 129"/>
            <p:cNvGrpSpPr/>
            <p:nvPr/>
          </p:nvGrpSpPr>
          <p:grpSpPr>
            <a:xfrm>
              <a:off x="6213188" y="3458962"/>
              <a:ext cx="3127342" cy="1628632"/>
              <a:chOff x="416026" y="1174764"/>
              <a:chExt cx="1576206" cy="820845"/>
            </a:xfrm>
          </p:grpSpPr>
          <p:sp>
            <p:nvSpPr>
              <p:cNvPr id="132" name="AutoShape 105"/>
              <p:cNvSpPr>
                <a:spLocks noChangeArrowheads="1"/>
              </p:cNvSpPr>
              <p:nvPr/>
            </p:nvSpPr>
            <p:spPr bwMode="auto">
              <a:xfrm>
                <a:off x="1625212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106"/>
              <p:cNvSpPr>
                <a:spLocks noChangeArrowheads="1"/>
              </p:cNvSpPr>
              <p:nvPr/>
            </p:nvSpPr>
            <p:spPr bwMode="auto">
              <a:xfrm>
                <a:off x="1711256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107"/>
              <p:cNvSpPr>
                <a:spLocks noChangeArrowheads="1"/>
              </p:cNvSpPr>
              <p:nvPr/>
            </p:nvSpPr>
            <p:spPr bwMode="auto">
              <a:xfrm>
                <a:off x="1606176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108"/>
              <p:cNvSpPr>
                <a:spLocks noChangeArrowheads="1"/>
              </p:cNvSpPr>
              <p:nvPr/>
            </p:nvSpPr>
            <p:spPr bwMode="auto">
              <a:xfrm>
                <a:off x="1581810" y="1585187"/>
                <a:ext cx="410422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109"/>
              <p:cNvSpPr>
                <a:spLocks noChangeArrowheads="1"/>
              </p:cNvSpPr>
              <p:nvPr/>
            </p:nvSpPr>
            <p:spPr bwMode="auto">
              <a:xfrm rot="5400000">
                <a:off x="1733338" y="1434419"/>
                <a:ext cx="129447" cy="388341"/>
              </a:xfrm>
              <a:prstGeom prst="moon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66"/>
              <p:cNvSpPr>
                <a:spLocks noChangeArrowheads="1"/>
              </p:cNvSpPr>
              <p:nvPr/>
            </p:nvSpPr>
            <p:spPr bwMode="auto">
              <a:xfrm>
                <a:off x="588876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67"/>
              <p:cNvSpPr>
                <a:spLocks noChangeArrowheads="1"/>
              </p:cNvSpPr>
              <p:nvPr/>
            </p:nvSpPr>
            <p:spPr bwMode="auto">
              <a:xfrm>
                <a:off x="674920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68"/>
              <p:cNvSpPr>
                <a:spLocks noChangeArrowheads="1"/>
              </p:cNvSpPr>
              <p:nvPr/>
            </p:nvSpPr>
            <p:spPr bwMode="auto">
              <a:xfrm>
                <a:off x="569839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69"/>
              <p:cNvSpPr>
                <a:spLocks noChangeArrowheads="1"/>
              </p:cNvSpPr>
              <p:nvPr/>
            </p:nvSpPr>
            <p:spPr bwMode="auto">
              <a:xfrm>
                <a:off x="545473" y="1585187"/>
                <a:ext cx="410423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Freeform 71"/>
              <p:cNvSpPr>
                <a:spLocks/>
              </p:cNvSpPr>
              <p:nvPr/>
            </p:nvSpPr>
            <p:spPr bwMode="auto">
              <a:xfrm>
                <a:off x="1064022" y="1261570"/>
                <a:ext cx="841404" cy="647234"/>
              </a:xfrm>
              <a:custGeom>
                <a:avLst/>
                <a:gdLst>
                  <a:gd name="T0" fmla="*/ 368 w 1105"/>
                  <a:gd name="T1" fmla="*/ 56 h 850"/>
                  <a:gd name="T2" fmla="*/ 227 w 1105"/>
                  <a:gd name="T3" fmla="*/ 56 h 850"/>
                  <a:gd name="T4" fmla="*/ 85 w 1105"/>
                  <a:gd name="T5" fmla="*/ 198 h 850"/>
                  <a:gd name="T6" fmla="*/ 0 w 1105"/>
                  <a:gd name="T7" fmla="*/ 312 h 850"/>
                  <a:gd name="T8" fmla="*/ 56 w 1105"/>
                  <a:gd name="T9" fmla="*/ 453 h 850"/>
                  <a:gd name="T10" fmla="*/ 482 w 1105"/>
                  <a:gd name="T11" fmla="*/ 623 h 850"/>
                  <a:gd name="T12" fmla="*/ 538 w 1105"/>
                  <a:gd name="T13" fmla="*/ 708 h 850"/>
                  <a:gd name="T14" fmla="*/ 538 w 1105"/>
                  <a:gd name="T15" fmla="*/ 850 h 850"/>
                  <a:gd name="T16" fmla="*/ 652 w 1105"/>
                  <a:gd name="T17" fmla="*/ 850 h 850"/>
                  <a:gd name="T18" fmla="*/ 652 w 1105"/>
                  <a:gd name="T19" fmla="*/ 708 h 850"/>
                  <a:gd name="T20" fmla="*/ 879 w 1105"/>
                  <a:gd name="T21" fmla="*/ 567 h 850"/>
                  <a:gd name="T22" fmla="*/ 992 w 1105"/>
                  <a:gd name="T23" fmla="*/ 340 h 850"/>
                  <a:gd name="T24" fmla="*/ 1105 w 1105"/>
                  <a:gd name="T25" fmla="*/ 340 h 850"/>
                  <a:gd name="T26" fmla="*/ 1105 w 1105"/>
                  <a:gd name="T27" fmla="*/ 226 h 850"/>
                  <a:gd name="T28" fmla="*/ 1020 w 1105"/>
                  <a:gd name="T29" fmla="*/ 113 h 850"/>
                  <a:gd name="T30" fmla="*/ 879 w 1105"/>
                  <a:gd name="T31" fmla="*/ 0 h 850"/>
                  <a:gd name="T32" fmla="*/ 879 w 1105"/>
                  <a:gd name="T33" fmla="*/ 141 h 850"/>
                  <a:gd name="T34" fmla="*/ 652 w 1105"/>
                  <a:gd name="T35" fmla="*/ 226 h 850"/>
                  <a:gd name="T36" fmla="*/ 538 w 1105"/>
                  <a:gd name="T37" fmla="*/ 113 h 850"/>
                  <a:gd name="T38" fmla="*/ 368 w 1105"/>
                  <a:gd name="T39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05" h="850">
                    <a:moveTo>
                      <a:pt x="368" y="56"/>
                    </a:moveTo>
                    <a:lnTo>
                      <a:pt x="227" y="56"/>
                    </a:lnTo>
                    <a:lnTo>
                      <a:pt x="85" y="198"/>
                    </a:lnTo>
                    <a:lnTo>
                      <a:pt x="0" y="312"/>
                    </a:lnTo>
                    <a:lnTo>
                      <a:pt x="56" y="453"/>
                    </a:lnTo>
                    <a:lnTo>
                      <a:pt x="482" y="623"/>
                    </a:lnTo>
                    <a:lnTo>
                      <a:pt x="538" y="708"/>
                    </a:lnTo>
                    <a:lnTo>
                      <a:pt x="538" y="850"/>
                    </a:lnTo>
                    <a:lnTo>
                      <a:pt x="652" y="850"/>
                    </a:lnTo>
                    <a:lnTo>
                      <a:pt x="652" y="708"/>
                    </a:lnTo>
                    <a:lnTo>
                      <a:pt x="879" y="567"/>
                    </a:lnTo>
                    <a:lnTo>
                      <a:pt x="992" y="340"/>
                    </a:lnTo>
                    <a:lnTo>
                      <a:pt x="1105" y="340"/>
                    </a:lnTo>
                    <a:lnTo>
                      <a:pt x="1105" y="226"/>
                    </a:lnTo>
                    <a:lnTo>
                      <a:pt x="1020" y="113"/>
                    </a:lnTo>
                    <a:lnTo>
                      <a:pt x="879" y="0"/>
                    </a:lnTo>
                    <a:lnTo>
                      <a:pt x="879" y="141"/>
                    </a:lnTo>
                    <a:lnTo>
                      <a:pt x="652" y="226"/>
                    </a:lnTo>
                    <a:lnTo>
                      <a:pt x="538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Freeform 72"/>
              <p:cNvSpPr>
                <a:spLocks/>
              </p:cNvSpPr>
              <p:nvPr/>
            </p:nvSpPr>
            <p:spPr bwMode="auto">
              <a:xfrm>
                <a:off x="1625212" y="1174764"/>
                <a:ext cx="215491" cy="194170"/>
              </a:xfrm>
              <a:custGeom>
                <a:avLst/>
                <a:gdLst>
                  <a:gd name="T0" fmla="*/ 283 w 283"/>
                  <a:gd name="T1" fmla="*/ 227 h 255"/>
                  <a:gd name="T2" fmla="*/ 0 w 283"/>
                  <a:gd name="T3" fmla="*/ 0 h 255"/>
                  <a:gd name="T4" fmla="*/ 28 w 283"/>
                  <a:gd name="T5" fmla="*/ 85 h 255"/>
                  <a:gd name="T6" fmla="*/ 142 w 283"/>
                  <a:gd name="T7" fmla="*/ 255 h 255"/>
                  <a:gd name="T8" fmla="*/ 283 w 283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5">
                    <a:moveTo>
                      <a:pt x="283" y="227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142" y="255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Rectangle 73"/>
              <p:cNvSpPr>
                <a:spLocks noChangeArrowheads="1"/>
              </p:cNvSpPr>
              <p:nvPr/>
            </p:nvSpPr>
            <p:spPr bwMode="auto">
              <a:xfrm rot="19800000">
                <a:off x="1623689" y="1342283"/>
                <a:ext cx="86806" cy="4264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75"/>
              <p:cNvSpPr>
                <a:spLocks noChangeArrowheads="1"/>
              </p:cNvSpPr>
              <p:nvPr/>
            </p:nvSpPr>
            <p:spPr bwMode="auto">
              <a:xfrm>
                <a:off x="1603891" y="1304211"/>
                <a:ext cx="42641" cy="12944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76"/>
              <p:cNvSpPr>
                <a:spLocks noChangeArrowheads="1"/>
              </p:cNvSpPr>
              <p:nvPr/>
            </p:nvSpPr>
            <p:spPr bwMode="auto">
              <a:xfrm rot="2700000">
                <a:off x="1570768" y="1315252"/>
                <a:ext cx="43403" cy="1081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Freeform 77"/>
              <p:cNvSpPr>
                <a:spLocks/>
              </p:cNvSpPr>
              <p:nvPr/>
            </p:nvSpPr>
            <p:spPr bwMode="auto">
              <a:xfrm>
                <a:off x="480750" y="1347614"/>
                <a:ext cx="625914" cy="258894"/>
              </a:xfrm>
              <a:custGeom>
                <a:avLst/>
                <a:gdLst>
                  <a:gd name="T0" fmla="*/ 482 w 822"/>
                  <a:gd name="T1" fmla="*/ 57 h 340"/>
                  <a:gd name="T2" fmla="*/ 397 w 822"/>
                  <a:gd name="T3" fmla="*/ 0 h 340"/>
                  <a:gd name="T4" fmla="*/ 227 w 822"/>
                  <a:gd name="T5" fmla="*/ 0 h 340"/>
                  <a:gd name="T6" fmla="*/ 0 w 822"/>
                  <a:gd name="T7" fmla="*/ 170 h 340"/>
                  <a:gd name="T8" fmla="*/ 0 w 822"/>
                  <a:gd name="T9" fmla="*/ 255 h 340"/>
                  <a:gd name="T10" fmla="*/ 255 w 822"/>
                  <a:gd name="T11" fmla="*/ 142 h 340"/>
                  <a:gd name="T12" fmla="*/ 454 w 822"/>
                  <a:gd name="T13" fmla="*/ 284 h 340"/>
                  <a:gd name="T14" fmla="*/ 822 w 822"/>
                  <a:gd name="T15" fmla="*/ 340 h 340"/>
                  <a:gd name="T16" fmla="*/ 766 w 822"/>
                  <a:gd name="T17" fmla="*/ 199 h 340"/>
                  <a:gd name="T18" fmla="*/ 539 w 822"/>
                  <a:gd name="T19" fmla="*/ 170 h 340"/>
                  <a:gd name="T20" fmla="*/ 482 w 822"/>
                  <a:gd name="T2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2" h="340">
                    <a:moveTo>
                      <a:pt x="482" y="57"/>
                    </a:moveTo>
                    <a:lnTo>
                      <a:pt x="397" y="0"/>
                    </a:lnTo>
                    <a:lnTo>
                      <a:pt x="227" y="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55" y="142"/>
                    </a:lnTo>
                    <a:lnTo>
                      <a:pt x="454" y="284"/>
                    </a:lnTo>
                    <a:lnTo>
                      <a:pt x="822" y="340"/>
                    </a:lnTo>
                    <a:lnTo>
                      <a:pt x="766" y="199"/>
                    </a:lnTo>
                    <a:lnTo>
                      <a:pt x="539" y="170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Freeform 78"/>
              <p:cNvSpPr>
                <a:spLocks/>
              </p:cNvSpPr>
              <p:nvPr/>
            </p:nvSpPr>
            <p:spPr bwMode="auto">
              <a:xfrm>
                <a:off x="826449" y="1391016"/>
                <a:ext cx="302296" cy="108126"/>
              </a:xfrm>
              <a:custGeom>
                <a:avLst/>
                <a:gdLst>
                  <a:gd name="T0" fmla="*/ 368 w 397"/>
                  <a:gd name="T1" fmla="*/ 56 h 142"/>
                  <a:gd name="T2" fmla="*/ 198 w 397"/>
                  <a:gd name="T3" fmla="*/ 56 h 142"/>
                  <a:gd name="T4" fmla="*/ 28 w 397"/>
                  <a:gd name="T5" fmla="*/ 0 h 142"/>
                  <a:gd name="T6" fmla="*/ 0 w 397"/>
                  <a:gd name="T7" fmla="*/ 85 h 142"/>
                  <a:gd name="T8" fmla="*/ 113 w 397"/>
                  <a:gd name="T9" fmla="*/ 142 h 142"/>
                  <a:gd name="T10" fmla="*/ 368 w 397"/>
                  <a:gd name="T11" fmla="*/ 142 h 142"/>
                  <a:gd name="T12" fmla="*/ 397 w 397"/>
                  <a:gd name="T13" fmla="*/ 113 h 142"/>
                  <a:gd name="T14" fmla="*/ 368 w 397"/>
                  <a:gd name="T15" fmla="*/ 5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142">
                    <a:moveTo>
                      <a:pt x="368" y="56"/>
                    </a:moveTo>
                    <a:lnTo>
                      <a:pt x="198" y="56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113" y="142"/>
                    </a:lnTo>
                    <a:lnTo>
                      <a:pt x="368" y="142"/>
                    </a:lnTo>
                    <a:lnTo>
                      <a:pt x="397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Oval 79"/>
              <p:cNvSpPr>
                <a:spLocks noChangeArrowheads="1"/>
              </p:cNvSpPr>
              <p:nvPr/>
            </p:nvSpPr>
            <p:spPr bwMode="auto">
              <a:xfrm>
                <a:off x="1689936" y="1433658"/>
                <a:ext cx="150768" cy="65485"/>
              </a:xfrm>
              <a:prstGeom prst="ellipse">
                <a:avLst/>
              </a:prstGeom>
              <a:pattFill prst="dkHorz">
                <a:fgClr>
                  <a:srgbClr val="CC9900"/>
                </a:fgClr>
                <a:bgClr>
                  <a:srgbClr val="FFFF66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Freeform 81"/>
              <p:cNvSpPr>
                <a:spLocks/>
              </p:cNvSpPr>
              <p:nvPr/>
            </p:nvSpPr>
            <p:spPr bwMode="auto">
              <a:xfrm>
                <a:off x="1862785" y="1368934"/>
                <a:ext cx="65485" cy="151529"/>
              </a:xfrm>
              <a:custGeom>
                <a:avLst/>
                <a:gdLst>
                  <a:gd name="T0" fmla="*/ 56 w 86"/>
                  <a:gd name="T1" fmla="*/ 199 h 199"/>
                  <a:gd name="T2" fmla="*/ 56 w 86"/>
                  <a:gd name="T3" fmla="*/ 114 h 199"/>
                  <a:gd name="T4" fmla="*/ 0 w 86"/>
                  <a:gd name="T5" fmla="*/ 29 h 199"/>
                  <a:gd name="T6" fmla="*/ 0 w 86"/>
                  <a:gd name="T7" fmla="*/ 0 h 199"/>
                  <a:gd name="T8" fmla="*/ 85 w 86"/>
                  <a:gd name="T9" fmla="*/ 114 h 199"/>
                  <a:gd name="T10" fmla="*/ 86 w 86"/>
                  <a:gd name="T11" fmla="*/ 181 h 199"/>
                  <a:gd name="T12" fmla="*/ 56 w 86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99">
                    <a:moveTo>
                      <a:pt x="56" y="199"/>
                    </a:moveTo>
                    <a:lnTo>
                      <a:pt x="56" y="114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85" y="114"/>
                    </a:lnTo>
                    <a:lnTo>
                      <a:pt x="86" y="181"/>
                    </a:lnTo>
                    <a:lnTo>
                      <a:pt x="56" y="199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Freeform 83"/>
              <p:cNvSpPr>
                <a:spLocks/>
              </p:cNvSpPr>
              <p:nvPr/>
            </p:nvSpPr>
            <p:spPr bwMode="auto">
              <a:xfrm>
                <a:off x="805128" y="1541784"/>
                <a:ext cx="194170" cy="151529"/>
              </a:xfrm>
              <a:custGeom>
                <a:avLst/>
                <a:gdLst>
                  <a:gd name="T0" fmla="*/ 28 w 255"/>
                  <a:gd name="T1" fmla="*/ 0 h 199"/>
                  <a:gd name="T2" fmla="*/ 0 w 255"/>
                  <a:gd name="T3" fmla="*/ 142 h 199"/>
                  <a:gd name="T4" fmla="*/ 113 w 255"/>
                  <a:gd name="T5" fmla="*/ 199 h 199"/>
                  <a:gd name="T6" fmla="*/ 255 w 255"/>
                  <a:gd name="T7" fmla="*/ 29 h 199"/>
                  <a:gd name="T8" fmla="*/ 141 w 255"/>
                  <a:gd name="T9" fmla="*/ 0 h 199"/>
                  <a:gd name="T10" fmla="*/ 28 w 25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99">
                    <a:moveTo>
                      <a:pt x="28" y="0"/>
                    </a:moveTo>
                    <a:lnTo>
                      <a:pt x="0" y="142"/>
                    </a:lnTo>
                    <a:lnTo>
                      <a:pt x="113" y="199"/>
                    </a:lnTo>
                    <a:lnTo>
                      <a:pt x="255" y="29"/>
                    </a:lnTo>
                    <a:lnTo>
                      <a:pt x="14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Freeform 85"/>
              <p:cNvSpPr>
                <a:spLocks/>
              </p:cNvSpPr>
              <p:nvPr/>
            </p:nvSpPr>
            <p:spPr bwMode="auto">
              <a:xfrm>
                <a:off x="891172" y="1563866"/>
                <a:ext cx="604593" cy="323617"/>
              </a:xfrm>
              <a:custGeom>
                <a:avLst/>
                <a:gdLst>
                  <a:gd name="T0" fmla="*/ 0 w 794"/>
                  <a:gd name="T1" fmla="*/ 0 h 425"/>
                  <a:gd name="T2" fmla="*/ 28 w 794"/>
                  <a:gd name="T3" fmla="*/ 226 h 425"/>
                  <a:gd name="T4" fmla="*/ 113 w 794"/>
                  <a:gd name="T5" fmla="*/ 425 h 425"/>
                  <a:gd name="T6" fmla="*/ 794 w 794"/>
                  <a:gd name="T7" fmla="*/ 425 h 425"/>
                  <a:gd name="T8" fmla="*/ 794 w 794"/>
                  <a:gd name="T9" fmla="*/ 226 h 425"/>
                  <a:gd name="T10" fmla="*/ 283 w 794"/>
                  <a:gd name="T11" fmla="*/ 28 h 425"/>
                  <a:gd name="T12" fmla="*/ 0 w 79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425">
                    <a:moveTo>
                      <a:pt x="0" y="0"/>
                    </a:moveTo>
                    <a:lnTo>
                      <a:pt x="28" y="226"/>
                    </a:lnTo>
                    <a:lnTo>
                      <a:pt x="113" y="425"/>
                    </a:lnTo>
                    <a:lnTo>
                      <a:pt x="794" y="425"/>
                    </a:lnTo>
                    <a:lnTo>
                      <a:pt x="794" y="226"/>
                    </a:lnTo>
                    <a:lnTo>
                      <a:pt x="283" y="2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2" name="Group 95"/>
              <p:cNvGrpSpPr>
                <a:grpSpLocks/>
              </p:cNvGrpSpPr>
              <p:nvPr/>
            </p:nvGrpSpPr>
            <p:grpSpPr bwMode="auto">
              <a:xfrm rot="900000">
                <a:off x="416026" y="1671231"/>
                <a:ext cx="753076" cy="108126"/>
                <a:chOff x="3829" y="3946"/>
                <a:chExt cx="989" cy="142"/>
              </a:xfrm>
            </p:grpSpPr>
            <p:sp>
              <p:nvSpPr>
                <p:cNvPr id="162" name="Freeform 92"/>
                <p:cNvSpPr>
                  <a:spLocks/>
                </p:cNvSpPr>
                <p:nvPr/>
              </p:nvSpPr>
              <p:spPr bwMode="auto">
                <a:xfrm>
                  <a:off x="3829" y="3946"/>
                  <a:ext cx="652" cy="142"/>
                </a:xfrm>
                <a:custGeom>
                  <a:avLst/>
                  <a:gdLst>
                    <a:gd name="T0" fmla="*/ 652 w 652"/>
                    <a:gd name="T1" fmla="*/ 28 h 142"/>
                    <a:gd name="T2" fmla="*/ 198 w 652"/>
                    <a:gd name="T3" fmla="*/ 0 h 142"/>
                    <a:gd name="T4" fmla="*/ 56 w 652"/>
                    <a:gd name="T5" fmla="*/ 0 h 142"/>
                    <a:gd name="T6" fmla="*/ 0 w 652"/>
                    <a:gd name="T7" fmla="*/ 28 h 142"/>
                    <a:gd name="T8" fmla="*/ 0 w 652"/>
                    <a:gd name="T9" fmla="*/ 113 h 142"/>
                    <a:gd name="T10" fmla="*/ 56 w 652"/>
                    <a:gd name="T11" fmla="*/ 142 h 142"/>
                    <a:gd name="T12" fmla="*/ 198 w 652"/>
                    <a:gd name="T13" fmla="*/ 142 h 142"/>
                    <a:gd name="T14" fmla="*/ 652 w 652"/>
                    <a:gd name="T15" fmla="*/ 113 h 142"/>
                    <a:gd name="T16" fmla="*/ 652 w 652"/>
                    <a:gd name="T17" fmla="*/ 2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2" h="142">
                      <a:moveTo>
                        <a:pt x="652" y="28"/>
                      </a:moveTo>
                      <a:lnTo>
                        <a:pt x="198" y="0"/>
                      </a:lnTo>
                      <a:lnTo>
                        <a:pt x="56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56" y="142"/>
                      </a:lnTo>
                      <a:lnTo>
                        <a:pt x="198" y="142"/>
                      </a:lnTo>
                      <a:lnTo>
                        <a:pt x="652" y="113"/>
                      </a:lnTo>
                      <a:lnTo>
                        <a:pt x="652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 cap="flat" cmpd="sng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" name="Rectangle 93"/>
                <p:cNvSpPr>
                  <a:spLocks noChangeArrowheads="1"/>
                </p:cNvSpPr>
                <p:nvPr/>
              </p:nvSpPr>
              <p:spPr bwMode="auto">
                <a:xfrm>
                  <a:off x="4481" y="3974"/>
                  <a:ext cx="28" cy="8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6" y="3983"/>
                  <a:ext cx="312" cy="5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3" name="AutoShape 96"/>
              <p:cNvSpPr>
                <a:spLocks noChangeArrowheads="1"/>
              </p:cNvSpPr>
              <p:nvPr/>
            </p:nvSpPr>
            <p:spPr bwMode="auto">
              <a:xfrm>
                <a:off x="1106663" y="1693313"/>
                <a:ext cx="324379" cy="172088"/>
              </a:xfrm>
              <a:prstGeom prst="roundRect">
                <a:avLst>
                  <a:gd name="adj" fmla="val 35861"/>
                </a:avLst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97"/>
              <p:cNvSpPr>
                <a:spLocks noChangeArrowheads="1"/>
              </p:cNvSpPr>
              <p:nvPr/>
            </p:nvSpPr>
            <p:spPr bwMode="auto">
              <a:xfrm>
                <a:off x="955896" y="1714634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98"/>
              <p:cNvSpPr>
                <a:spLocks noChangeArrowheads="1"/>
              </p:cNvSpPr>
              <p:nvPr/>
            </p:nvSpPr>
            <p:spPr bwMode="auto">
              <a:xfrm>
                <a:off x="955896" y="1693313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99"/>
              <p:cNvSpPr>
                <a:spLocks noChangeArrowheads="1"/>
              </p:cNvSpPr>
              <p:nvPr/>
            </p:nvSpPr>
            <p:spPr bwMode="auto">
              <a:xfrm>
                <a:off x="955896" y="1671231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100"/>
              <p:cNvSpPr>
                <a:spLocks noChangeArrowheads="1"/>
              </p:cNvSpPr>
              <p:nvPr/>
            </p:nvSpPr>
            <p:spPr bwMode="auto">
              <a:xfrm>
                <a:off x="977216" y="1606507"/>
                <a:ext cx="129447" cy="86806"/>
              </a:xfrm>
              <a:prstGeom prst="roundRect">
                <a:avLst>
                  <a:gd name="adj" fmla="val 41227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Freeform 110"/>
              <p:cNvSpPr>
                <a:spLocks/>
              </p:cNvSpPr>
              <p:nvPr/>
            </p:nvSpPr>
            <p:spPr bwMode="auto">
              <a:xfrm>
                <a:off x="480750" y="1455740"/>
                <a:ext cx="345699" cy="108126"/>
              </a:xfrm>
              <a:custGeom>
                <a:avLst/>
                <a:gdLst>
                  <a:gd name="T0" fmla="*/ 0 w 454"/>
                  <a:gd name="T1" fmla="*/ 113 h 142"/>
                  <a:gd name="T2" fmla="*/ 142 w 454"/>
                  <a:gd name="T3" fmla="*/ 113 h 142"/>
                  <a:gd name="T4" fmla="*/ 255 w 454"/>
                  <a:gd name="T5" fmla="*/ 85 h 142"/>
                  <a:gd name="T6" fmla="*/ 454 w 454"/>
                  <a:gd name="T7" fmla="*/ 142 h 142"/>
                  <a:gd name="T8" fmla="*/ 255 w 454"/>
                  <a:gd name="T9" fmla="*/ 0 h 142"/>
                  <a:gd name="T10" fmla="*/ 0 w 454"/>
                  <a:gd name="T11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42">
                    <a:moveTo>
                      <a:pt x="0" y="113"/>
                    </a:moveTo>
                    <a:lnTo>
                      <a:pt x="142" y="113"/>
                    </a:lnTo>
                    <a:lnTo>
                      <a:pt x="255" y="85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Rectangle 111"/>
              <p:cNvSpPr>
                <a:spLocks noChangeArrowheads="1"/>
              </p:cNvSpPr>
              <p:nvPr/>
            </p:nvSpPr>
            <p:spPr bwMode="auto">
              <a:xfrm>
                <a:off x="459429" y="1477061"/>
                <a:ext cx="21321" cy="10812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Freeform 112"/>
              <p:cNvSpPr>
                <a:spLocks/>
              </p:cNvSpPr>
              <p:nvPr/>
            </p:nvSpPr>
            <p:spPr bwMode="auto">
              <a:xfrm>
                <a:off x="1232506" y="1499142"/>
                <a:ext cx="539869" cy="129447"/>
              </a:xfrm>
              <a:custGeom>
                <a:avLst/>
                <a:gdLst>
                  <a:gd name="T0" fmla="*/ 0 w 709"/>
                  <a:gd name="T1" fmla="*/ 0 h 170"/>
                  <a:gd name="T2" fmla="*/ 709 w 709"/>
                  <a:gd name="T3" fmla="*/ 170 h 170"/>
                  <a:gd name="T4" fmla="*/ 56 w 709"/>
                  <a:gd name="T5" fmla="*/ 141 h 170"/>
                  <a:gd name="T6" fmla="*/ 0 w 709"/>
                  <a:gd name="T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709" y="170"/>
                    </a:lnTo>
                    <a:lnTo>
                      <a:pt x="56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Oval 113"/>
              <p:cNvSpPr>
                <a:spLocks noChangeArrowheads="1"/>
              </p:cNvSpPr>
              <p:nvPr/>
            </p:nvSpPr>
            <p:spPr bwMode="auto">
              <a:xfrm>
                <a:off x="1214790" y="1735954"/>
                <a:ext cx="108126" cy="108126"/>
              </a:xfrm>
              <a:prstGeom prst="ellipse">
                <a:avLst/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1" name="禁止 130"/>
            <p:cNvSpPr/>
            <p:nvPr/>
          </p:nvSpPr>
          <p:spPr>
            <a:xfrm>
              <a:off x="7050166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5687597"/>
            <a:ext cx="6852056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289478" y="1109047"/>
            <a:ext cx="4491138" cy="3775334"/>
            <a:chOff x="3143604" y="3146731"/>
            <a:chExt cx="2510934" cy="2110739"/>
          </a:xfrm>
        </p:grpSpPr>
        <p:grpSp>
          <p:nvGrpSpPr>
            <p:cNvPr id="53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55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6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4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8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6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7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8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2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9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0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6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02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0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4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1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2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4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8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6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8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4" name="禁止 53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5687597"/>
            <a:ext cx="6852056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9" name="グループ化 68"/>
          <p:cNvGrpSpPr/>
          <p:nvPr/>
        </p:nvGrpSpPr>
        <p:grpSpPr>
          <a:xfrm>
            <a:off x="580639" y="1577625"/>
            <a:ext cx="5593666" cy="3159136"/>
            <a:chOff x="6213188" y="3458962"/>
            <a:chExt cx="3127342" cy="1766230"/>
          </a:xfrm>
        </p:grpSpPr>
        <p:grpSp>
          <p:nvGrpSpPr>
            <p:cNvPr id="70" name="グループ化 69"/>
            <p:cNvGrpSpPr/>
            <p:nvPr/>
          </p:nvGrpSpPr>
          <p:grpSpPr>
            <a:xfrm>
              <a:off x="6213188" y="3458962"/>
              <a:ext cx="3127342" cy="1628632"/>
              <a:chOff x="416026" y="1174764"/>
              <a:chExt cx="1576206" cy="820845"/>
            </a:xfrm>
          </p:grpSpPr>
          <p:sp>
            <p:nvSpPr>
              <p:cNvPr id="72" name="AutoShape 105"/>
              <p:cNvSpPr>
                <a:spLocks noChangeArrowheads="1"/>
              </p:cNvSpPr>
              <p:nvPr/>
            </p:nvSpPr>
            <p:spPr bwMode="auto">
              <a:xfrm>
                <a:off x="1625212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106"/>
              <p:cNvSpPr>
                <a:spLocks noChangeArrowheads="1"/>
              </p:cNvSpPr>
              <p:nvPr/>
            </p:nvSpPr>
            <p:spPr bwMode="auto">
              <a:xfrm>
                <a:off x="1711256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107"/>
              <p:cNvSpPr>
                <a:spLocks noChangeArrowheads="1"/>
              </p:cNvSpPr>
              <p:nvPr/>
            </p:nvSpPr>
            <p:spPr bwMode="auto">
              <a:xfrm>
                <a:off x="1606176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108"/>
              <p:cNvSpPr>
                <a:spLocks noChangeArrowheads="1"/>
              </p:cNvSpPr>
              <p:nvPr/>
            </p:nvSpPr>
            <p:spPr bwMode="auto">
              <a:xfrm>
                <a:off x="1581810" y="1585187"/>
                <a:ext cx="410422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109"/>
              <p:cNvSpPr>
                <a:spLocks noChangeArrowheads="1"/>
              </p:cNvSpPr>
              <p:nvPr/>
            </p:nvSpPr>
            <p:spPr bwMode="auto">
              <a:xfrm rot="5400000">
                <a:off x="1733338" y="1434419"/>
                <a:ext cx="129447" cy="388341"/>
              </a:xfrm>
              <a:prstGeom prst="moon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66"/>
              <p:cNvSpPr>
                <a:spLocks noChangeArrowheads="1"/>
              </p:cNvSpPr>
              <p:nvPr/>
            </p:nvSpPr>
            <p:spPr bwMode="auto">
              <a:xfrm>
                <a:off x="588876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Oval 67"/>
              <p:cNvSpPr>
                <a:spLocks noChangeArrowheads="1"/>
              </p:cNvSpPr>
              <p:nvPr/>
            </p:nvSpPr>
            <p:spPr bwMode="auto">
              <a:xfrm>
                <a:off x="674920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68"/>
              <p:cNvSpPr>
                <a:spLocks noChangeArrowheads="1"/>
              </p:cNvSpPr>
              <p:nvPr/>
            </p:nvSpPr>
            <p:spPr bwMode="auto">
              <a:xfrm>
                <a:off x="569839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69"/>
              <p:cNvSpPr>
                <a:spLocks noChangeArrowheads="1"/>
              </p:cNvSpPr>
              <p:nvPr/>
            </p:nvSpPr>
            <p:spPr bwMode="auto">
              <a:xfrm>
                <a:off x="545473" y="1585187"/>
                <a:ext cx="410423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Freeform 71"/>
              <p:cNvSpPr>
                <a:spLocks/>
              </p:cNvSpPr>
              <p:nvPr/>
            </p:nvSpPr>
            <p:spPr bwMode="auto">
              <a:xfrm>
                <a:off x="1064022" y="1261570"/>
                <a:ext cx="841404" cy="647234"/>
              </a:xfrm>
              <a:custGeom>
                <a:avLst/>
                <a:gdLst>
                  <a:gd name="T0" fmla="*/ 368 w 1105"/>
                  <a:gd name="T1" fmla="*/ 56 h 850"/>
                  <a:gd name="T2" fmla="*/ 227 w 1105"/>
                  <a:gd name="T3" fmla="*/ 56 h 850"/>
                  <a:gd name="T4" fmla="*/ 85 w 1105"/>
                  <a:gd name="T5" fmla="*/ 198 h 850"/>
                  <a:gd name="T6" fmla="*/ 0 w 1105"/>
                  <a:gd name="T7" fmla="*/ 312 h 850"/>
                  <a:gd name="T8" fmla="*/ 56 w 1105"/>
                  <a:gd name="T9" fmla="*/ 453 h 850"/>
                  <a:gd name="T10" fmla="*/ 482 w 1105"/>
                  <a:gd name="T11" fmla="*/ 623 h 850"/>
                  <a:gd name="T12" fmla="*/ 538 w 1105"/>
                  <a:gd name="T13" fmla="*/ 708 h 850"/>
                  <a:gd name="T14" fmla="*/ 538 w 1105"/>
                  <a:gd name="T15" fmla="*/ 850 h 850"/>
                  <a:gd name="T16" fmla="*/ 652 w 1105"/>
                  <a:gd name="T17" fmla="*/ 850 h 850"/>
                  <a:gd name="T18" fmla="*/ 652 w 1105"/>
                  <a:gd name="T19" fmla="*/ 708 h 850"/>
                  <a:gd name="T20" fmla="*/ 879 w 1105"/>
                  <a:gd name="T21" fmla="*/ 567 h 850"/>
                  <a:gd name="T22" fmla="*/ 992 w 1105"/>
                  <a:gd name="T23" fmla="*/ 340 h 850"/>
                  <a:gd name="T24" fmla="*/ 1105 w 1105"/>
                  <a:gd name="T25" fmla="*/ 340 h 850"/>
                  <a:gd name="T26" fmla="*/ 1105 w 1105"/>
                  <a:gd name="T27" fmla="*/ 226 h 850"/>
                  <a:gd name="T28" fmla="*/ 1020 w 1105"/>
                  <a:gd name="T29" fmla="*/ 113 h 850"/>
                  <a:gd name="T30" fmla="*/ 879 w 1105"/>
                  <a:gd name="T31" fmla="*/ 0 h 850"/>
                  <a:gd name="T32" fmla="*/ 879 w 1105"/>
                  <a:gd name="T33" fmla="*/ 141 h 850"/>
                  <a:gd name="T34" fmla="*/ 652 w 1105"/>
                  <a:gd name="T35" fmla="*/ 226 h 850"/>
                  <a:gd name="T36" fmla="*/ 538 w 1105"/>
                  <a:gd name="T37" fmla="*/ 113 h 850"/>
                  <a:gd name="T38" fmla="*/ 368 w 1105"/>
                  <a:gd name="T39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05" h="850">
                    <a:moveTo>
                      <a:pt x="368" y="56"/>
                    </a:moveTo>
                    <a:lnTo>
                      <a:pt x="227" y="56"/>
                    </a:lnTo>
                    <a:lnTo>
                      <a:pt x="85" y="198"/>
                    </a:lnTo>
                    <a:lnTo>
                      <a:pt x="0" y="312"/>
                    </a:lnTo>
                    <a:lnTo>
                      <a:pt x="56" y="453"/>
                    </a:lnTo>
                    <a:lnTo>
                      <a:pt x="482" y="623"/>
                    </a:lnTo>
                    <a:lnTo>
                      <a:pt x="538" y="708"/>
                    </a:lnTo>
                    <a:lnTo>
                      <a:pt x="538" y="850"/>
                    </a:lnTo>
                    <a:lnTo>
                      <a:pt x="652" y="850"/>
                    </a:lnTo>
                    <a:lnTo>
                      <a:pt x="652" y="708"/>
                    </a:lnTo>
                    <a:lnTo>
                      <a:pt x="879" y="567"/>
                    </a:lnTo>
                    <a:lnTo>
                      <a:pt x="992" y="340"/>
                    </a:lnTo>
                    <a:lnTo>
                      <a:pt x="1105" y="340"/>
                    </a:lnTo>
                    <a:lnTo>
                      <a:pt x="1105" y="226"/>
                    </a:lnTo>
                    <a:lnTo>
                      <a:pt x="1020" y="113"/>
                    </a:lnTo>
                    <a:lnTo>
                      <a:pt x="879" y="0"/>
                    </a:lnTo>
                    <a:lnTo>
                      <a:pt x="879" y="141"/>
                    </a:lnTo>
                    <a:lnTo>
                      <a:pt x="652" y="226"/>
                    </a:lnTo>
                    <a:lnTo>
                      <a:pt x="538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72"/>
              <p:cNvSpPr>
                <a:spLocks/>
              </p:cNvSpPr>
              <p:nvPr/>
            </p:nvSpPr>
            <p:spPr bwMode="auto">
              <a:xfrm>
                <a:off x="1625212" y="1174764"/>
                <a:ext cx="215491" cy="194170"/>
              </a:xfrm>
              <a:custGeom>
                <a:avLst/>
                <a:gdLst>
                  <a:gd name="T0" fmla="*/ 283 w 283"/>
                  <a:gd name="T1" fmla="*/ 227 h 255"/>
                  <a:gd name="T2" fmla="*/ 0 w 283"/>
                  <a:gd name="T3" fmla="*/ 0 h 255"/>
                  <a:gd name="T4" fmla="*/ 28 w 283"/>
                  <a:gd name="T5" fmla="*/ 85 h 255"/>
                  <a:gd name="T6" fmla="*/ 142 w 283"/>
                  <a:gd name="T7" fmla="*/ 255 h 255"/>
                  <a:gd name="T8" fmla="*/ 283 w 283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5">
                    <a:moveTo>
                      <a:pt x="283" y="227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142" y="255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Rectangle 73"/>
              <p:cNvSpPr>
                <a:spLocks noChangeArrowheads="1"/>
              </p:cNvSpPr>
              <p:nvPr/>
            </p:nvSpPr>
            <p:spPr bwMode="auto">
              <a:xfrm rot="19800000">
                <a:off x="1623689" y="1342283"/>
                <a:ext cx="86806" cy="4264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75"/>
              <p:cNvSpPr>
                <a:spLocks noChangeArrowheads="1"/>
              </p:cNvSpPr>
              <p:nvPr/>
            </p:nvSpPr>
            <p:spPr bwMode="auto">
              <a:xfrm>
                <a:off x="1603891" y="1304211"/>
                <a:ext cx="42641" cy="12944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76"/>
              <p:cNvSpPr>
                <a:spLocks noChangeArrowheads="1"/>
              </p:cNvSpPr>
              <p:nvPr/>
            </p:nvSpPr>
            <p:spPr bwMode="auto">
              <a:xfrm rot="2700000">
                <a:off x="1570768" y="1315252"/>
                <a:ext cx="43403" cy="1081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Freeform 77"/>
              <p:cNvSpPr>
                <a:spLocks/>
              </p:cNvSpPr>
              <p:nvPr/>
            </p:nvSpPr>
            <p:spPr bwMode="auto">
              <a:xfrm>
                <a:off x="480750" y="1347614"/>
                <a:ext cx="625914" cy="258894"/>
              </a:xfrm>
              <a:custGeom>
                <a:avLst/>
                <a:gdLst>
                  <a:gd name="T0" fmla="*/ 482 w 822"/>
                  <a:gd name="T1" fmla="*/ 57 h 340"/>
                  <a:gd name="T2" fmla="*/ 397 w 822"/>
                  <a:gd name="T3" fmla="*/ 0 h 340"/>
                  <a:gd name="T4" fmla="*/ 227 w 822"/>
                  <a:gd name="T5" fmla="*/ 0 h 340"/>
                  <a:gd name="T6" fmla="*/ 0 w 822"/>
                  <a:gd name="T7" fmla="*/ 170 h 340"/>
                  <a:gd name="T8" fmla="*/ 0 w 822"/>
                  <a:gd name="T9" fmla="*/ 255 h 340"/>
                  <a:gd name="T10" fmla="*/ 255 w 822"/>
                  <a:gd name="T11" fmla="*/ 142 h 340"/>
                  <a:gd name="T12" fmla="*/ 454 w 822"/>
                  <a:gd name="T13" fmla="*/ 284 h 340"/>
                  <a:gd name="T14" fmla="*/ 822 w 822"/>
                  <a:gd name="T15" fmla="*/ 340 h 340"/>
                  <a:gd name="T16" fmla="*/ 766 w 822"/>
                  <a:gd name="T17" fmla="*/ 199 h 340"/>
                  <a:gd name="T18" fmla="*/ 539 w 822"/>
                  <a:gd name="T19" fmla="*/ 170 h 340"/>
                  <a:gd name="T20" fmla="*/ 482 w 822"/>
                  <a:gd name="T2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2" h="340">
                    <a:moveTo>
                      <a:pt x="482" y="57"/>
                    </a:moveTo>
                    <a:lnTo>
                      <a:pt x="397" y="0"/>
                    </a:lnTo>
                    <a:lnTo>
                      <a:pt x="227" y="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55" y="142"/>
                    </a:lnTo>
                    <a:lnTo>
                      <a:pt x="454" y="284"/>
                    </a:lnTo>
                    <a:lnTo>
                      <a:pt x="822" y="340"/>
                    </a:lnTo>
                    <a:lnTo>
                      <a:pt x="766" y="199"/>
                    </a:lnTo>
                    <a:lnTo>
                      <a:pt x="539" y="170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Freeform 78"/>
              <p:cNvSpPr>
                <a:spLocks/>
              </p:cNvSpPr>
              <p:nvPr/>
            </p:nvSpPr>
            <p:spPr bwMode="auto">
              <a:xfrm>
                <a:off x="826449" y="1391016"/>
                <a:ext cx="302296" cy="108126"/>
              </a:xfrm>
              <a:custGeom>
                <a:avLst/>
                <a:gdLst>
                  <a:gd name="T0" fmla="*/ 368 w 397"/>
                  <a:gd name="T1" fmla="*/ 56 h 142"/>
                  <a:gd name="T2" fmla="*/ 198 w 397"/>
                  <a:gd name="T3" fmla="*/ 56 h 142"/>
                  <a:gd name="T4" fmla="*/ 28 w 397"/>
                  <a:gd name="T5" fmla="*/ 0 h 142"/>
                  <a:gd name="T6" fmla="*/ 0 w 397"/>
                  <a:gd name="T7" fmla="*/ 85 h 142"/>
                  <a:gd name="T8" fmla="*/ 113 w 397"/>
                  <a:gd name="T9" fmla="*/ 142 h 142"/>
                  <a:gd name="T10" fmla="*/ 368 w 397"/>
                  <a:gd name="T11" fmla="*/ 142 h 142"/>
                  <a:gd name="T12" fmla="*/ 397 w 397"/>
                  <a:gd name="T13" fmla="*/ 113 h 142"/>
                  <a:gd name="T14" fmla="*/ 368 w 397"/>
                  <a:gd name="T15" fmla="*/ 5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142">
                    <a:moveTo>
                      <a:pt x="368" y="56"/>
                    </a:moveTo>
                    <a:lnTo>
                      <a:pt x="198" y="56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113" y="142"/>
                    </a:lnTo>
                    <a:lnTo>
                      <a:pt x="368" y="142"/>
                    </a:lnTo>
                    <a:lnTo>
                      <a:pt x="397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Oval 79"/>
              <p:cNvSpPr>
                <a:spLocks noChangeArrowheads="1"/>
              </p:cNvSpPr>
              <p:nvPr/>
            </p:nvSpPr>
            <p:spPr bwMode="auto">
              <a:xfrm>
                <a:off x="1689936" y="1433658"/>
                <a:ext cx="150768" cy="65485"/>
              </a:xfrm>
              <a:prstGeom prst="ellipse">
                <a:avLst/>
              </a:prstGeom>
              <a:pattFill prst="dkHorz">
                <a:fgClr>
                  <a:srgbClr val="CC9900"/>
                </a:fgClr>
                <a:bgClr>
                  <a:srgbClr val="FFFF66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Freeform 81"/>
              <p:cNvSpPr>
                <a:spLocks/>
              </p:cNvSpPr>
              <p:nvPr/>
            </p:nvSpPr>
            <p:spPr bwMode="auto">
              <a:xfrm>
                <a:off x="1862785" y="1368934"/>
                <a:ext cx="65485" cy="151529"/>
              </a:xfrm>
              <a:custGeom>
                <a:avLst/>
                <a:gdLst>
                  <a:gd name="T0" fmla="*/ 56 w 86"/>
                  <a:gd name="T1" fmla="*/ 199 h 199"/>
                  <a:gd name="T2" fmla="*/ 56 w 86"/>
                  <a:gd name="T3" fmla="*/ 114 h 199"/>
                  <a:gd name="T4" fmla="*/ 0 w 86"/>
                  <a:gd name="T5" fmla="*/ 29 h 199"/>
                  <a:gd name="T6" fmla="*/ 0 w 86"/>
                  <a:gd name="T7" fmla="*/ 0 h 199"/>
                  <a:gd name="T8" fmla="*/ 85 w 86"/>
                  <a:gd name="T9" fmla="*/ 114 h 199"/>
                  <a:gd name="T10" fmla="*/ 86 w 86"/>
                  <a:gd name="T11" fmla="*/ 181 h 199"/>
                  <a:gd name="T12" fmla="*/ 56 w 86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99">
                    <a:moveTo>
                      <a:pt x="56" y="199"/>
                    </a:moveTo>
                    <a:lnTo>
                      <a:pt x="56" y="114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85" y="114"/>
                    </a:lnTo>
                    <a:lnTo>
                      <a:pt x="86" y="181"/>
                    </a:lnTo>
                    <a:lnTo>
                      <a:pt x="56" y="199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83"/>
              <p:cNvSpPr>
                <a:spLocks/>
              </p:cNvSpPr>
              <p:nvPr/>
            </p:nvSpPr>
            <p:spPr bwMode="auto">
              <a:xfrm>
                <a:off x="805128" y="1541784"/>
                <a:ext cx="194170" cy="151529"/>
              </a:xfrm>
              <a:custGeom>
                <a:avLst/>
                <a:gdLst>
                  <a:gd name="T0" fmla="*/ 28 w 255"/>
                  <a:gd name="T1" fmla="*/ 0 h 199"/>
                  <a:gd name="T2" fmla="*/ 0 w 255"/>
                  <a:gd name="T3" fmla="*/ 142 h 199"/>
                  <a:gd name="T4" fmla="*/ 113 w 255"/>
                  <a:gd name="T5" fmla="*/ 199 h 199"/>
                  <a:gd name="T6" fmla="*/ 255 w 255"/>
                  <a:gd name="T7" fmla="*/ 29 h 199"/>
                  <a:gd name="T8" fmla="*/ 141 w 255"/>
                  <a:gd name="T9" fmla="*/ 0 h 199"/>
                  <a:gd name="T10" fmla="*/ 28 w 25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99">
                    <a:moveTo>
                      <a:pt x="28" y="0"/>
                    </a:moveTo>
                    <a:lnTo>
                      <a:pt x="0" y="142"/>
                    </a:lnTo>
                    <a:lnTo>
                      <a:pt x="113" y="199"/>
                    </a:lnTo>
                    <a:lnTo>
                      <a:pt x="255" y="29"/>
                    </a:lnTo>
                    <a:lnTo>
                      <a:pt x="14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85"/>
              <p:cNvSpPr>
                <a:spLocks/>
              </p:cNvSpPr>
              <p:nvPr/>
            </p:nvSpPr>
            <p:spPr bwMode="auto">
              <a:xfrm>
                <a:off x="891172" y="1563866"/>
                <a:ext cx="604593" cy="323617"/>
              </a:xfrm>
              <a:custGeom>
                <a:avLst/>
                <a:gdLst>
                  <a:gd name="T0" fmla="*/ 0 w 794"/>
                  <a:gd name="T1" fmla="*/ 0 h 425"/>
                  <a:gd name="T2" fmla="*/ 28 w 794"/>
                  <a:gd name="T3" fmla="*/ 226 h 425"/>
                  <a:gd name="T4" fmla="*/ 113 w 794"/>
                  <a:gd name="T5" fmla="*/ 425 h 425"/>
                  <a:gd name="T6" fmla="*/ 794 w 794"/>
                  <a:gd name="T7" fmla="*/ 425 h 425"/>
                  <a:gd name="T8" fmla="*/ 794 w 794"/>
                  <a:gd name="T9" fmla="*/ 226 h 425"/>
                  <a:gd name="T10" fmla="*/ 283 w 794"/>
                  <a:gd name="T11" fmla="*/ 28 h 425"/>
                  <a:gd name="T12" fmla="*/ 0 w 79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425">
                    <a:moveTo>
                      <a:pt x="0" y="0"/>
                    </a:moveTo>
                    <a:lnTo>
                      <a:pt x="28" y="226"/>
                    </a:lnTo>
                    <a:lnTo>
                      <a:pt x="113" y="425"/>
                    </a:lnTo>
                    <a:lnTo>
                      <a:pt x="794" y="425"/>
                    </a:lnTo>
                    <a:lnTo>
                      <a:pt x="794" y="226"/>
                    </a:lnTo>
                    <a:lnTo>
                      <a:pt x="283" y="2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0" name="Group 95"/>
              <p:cNvGrpSpPr>
                <a:grpSpLocks/>
              </p:cNvGrpSpPr>
              <p:nvPr/>
            </p:nvGrpSpPr>
            <p:grpSpPr bwMode="auto">
              <a:xfrm rot="900000">
                <a:off x="416026" y="1671231"/>
                <a:ext cx="753076" cy="108126"/>
                <a:chOff x="3829" y="3946"/>
                <a:chExt cx="989" cy="142"/>
              </a:xfrm>
            </p:grpSpPr>
            <p:sp>
              <p:nvSpPr>
                <p:cNvPr id="140" name="Freeform 92"/>
                <p:cNvSpPr>
                  <a:spLocks/>
                </p:cNvSpPr>
                <p:nvPr/>
              </p:nvSpPr>
              <p:spPr bwMode="auto">
                <a:xfrm>
                  <a:off x="3829" y="3946"/>
                  <a:ext cx="652" cy="142"/>
                </a:xfrm>
                <a:custGeom>
                  <a:avLst/>
                  <a:gdLst>
                    <a:gd name="T0" fmla="*/ 652 w 652"/>
                    <a:gd name="T1" fmla="*/ 28 h 142"/>
                    <a:gd name="T2" fmla="*/ 198 w 652"/>
                    <a:gd name="T3" fmla="*/ 0 h 142"/>
                    <a:gd name="T4" fmla="*/ 56 w 652"/>
                    <a:gd name="T5" fmla="*/ 0 h 142"/>
                    <a:gd name="T6" fmla="*/ 0 w 652"/>
                    <a:gd name="T7" fmla="*/ 28 h 142"/>
                    <a:gd name="T8" fmla="*/ 0 w 652"/>
                    <a:gd name="T9" fmla="*/ 113 h 142"/>
                    <a:gd name="T10" fmla="*/ 56 w 652"/>
                    <a:gd name="T11" fmla="*/ 142 h 142"/>
                    <a:gd name="T12" fmla="*/ 198 w 652"/>
                    <a:gd name="T13" fmla="*/ 142 h 142"/>
                    <a:gd name="T14" fmla="*/ 652 w 652"/>
                    <a:gd name="T15" fmla="*/ 113 h 142"/>
                    <a:gd name="T16" fmla="*/ 652 w 652"/>
                    <a:gd name="T17" fmla="*/ 2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2" h="142">
                      <a:moveTo>
                        <a:pt x="652" y="28"/>
                      </a:moveTo>
                      <a:lnTo>
                        <a:pt x="198" y="0"/>
                      </a:lnTo>
                      <a:lnTo>
                        <a:pt x="56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56" y="142"/>
                      </a:lnTo>
                      <a:lnTo>
                        <a:pt x="198" y="142"/>
                      </a:lnTo>
                      <a:lnTo>
                        <a:pt x="652" y="113"/>
                      </a:lnTo>
                      <a:lnTo>
                        <a:pt x="652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 cap="flat" cmpd="sng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" name="Rectangle 93"/>
                <p:cNvSpPr>
                  <a:spLocks noChangeArrowheads="1"/>
                </p:cNvSpPr>
                <p:nvPr/>
              </p:nvSpPr>
              <p:spPr bwMode="auto">
                <a:xfrm>
                  <a:off x="4481" y="3974"/>
                  <a:ext cx="28" cy="8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6" y="3983"/>
                  <a:ext cx="312" cy="5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1" name="AutoShape 96"/>
              <p:cNvSpPr>
                <a:spLocks noChangeArrowheads="1"/>
              </p:cNvSpPr>
              <p:nvPr/>
            </p:nvSpPr>
            <p:spPr bwMode="auto">
              <a:xfrm>
                <a:off x="1106663" y="1693313"/>
                <a:ext cx="324379" cy="172088"/>
              </a:xfrm>
              <a:prstGeom prst="roundRect">
                <a:avLst>
                  <a:gd name="adj" fmla="val 35861"/>
                </a:avLst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97"/>
              <p:cNvSpPr>
                <a:spLocks noChangeArrowheads="1"/>
              </p:cNvSpPr>
              <p:nvPr/>
            </p:nvSpPr>
            <p:spPr bwMode="auto">
              <a:xfrm>
                <a:off x="955896" y="1714634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98"/>
              <p:cNvSpPr>
                <a:spLocks noChangeArrowheads="1"/>
              </p:cNvSpPr>
              <p:nvPr/>
            </p:nvSpPr>
            <p:spPr bwMode="auto">
              <a:xfrm>
                <a:off x="955896" y="1693313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99"/>
              <p:cNvSpPr>
                <a:spLocks noChangeArrowheads="1"/>
              </p:cNvSpPr>
              <p:nvPr/>
            </p:nvSpPr>
            <p:spPr bwMode="auto">
              <a:xfrm>
                <a:off x="955896" y="1671231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100"/>
              <p:cNvSpPr>
                <a:spLocks noChangeArrowheads="1"/>
              </p:cNvSpPr>
              <p:nvPr/>
            </p:nvSpPr>
            <p:spPr bwMode="auto">
              <a:xfrm>
                <a:off x="977216" y="1606507"/>
                <a:ext cx="129447" cy="86806"/>
              </a:xfrm>
              <a:prstGeom prst="roundRect">
                <a:avLst>
                  <a:gd name="adj" fmla="val 41227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Freeform 110"/>
              <p:cNvSpPr>
                <a:spLocks/>
              </p:cNvSpPr>
              <p:nvPr/>
            </p:nvSpPr>
            <p:spPr bwMode="auto">
              <a:xfrm>
                <a:off x="480750" y="1455740"/>
                <a:ext cx="345699" cy="108126"/>
              </a:xfrm>
              <a:custGeom>
                <a:avLst/>
                <a:gdLst>
                  <a:gd name="T0" fmla="*/ 0 w 454"/>
                  <a:gd name="T1" fmla="*/ 113 h 142"/>
                  <a:gd name="T2" fmla="*/ 142 w 454"/>
                  <a:gd name="T3" fmla="*/ 113 h 142"/>
                  <a:gd name="T4" fmla="*/ 255 w 454"/>
                  <a:gd name="T5" fmla="*/ 85 h 142"/>
                  <a:gd name="T6" fmla="*/ 454 w 454"/>
                  <a:gd name="T7" fmla="*/ 142 h 142"/>
                  <a:gd name="T8" fmla="*/ 255 w 454"/>
                  <a:gd name="T9" fmla="*/ 0 h 142"/>
                  <a:gd name="T10" fmla="*/ 0 w 454"/>
                  <a:gd name="T11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42">
                    <a:moveTo>
                      <a:pt x="0" y="113"/>
                    </a:moveTo>
                    <a:lnTo>
                      <a:pt x="142" y="113"/>
                    </a:lnTo>
                    <a:lnTo>
                      <a:pt x="255" y="85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Rectangle 111"/>
              <p:cNvSpPr>
                <a:spLocks noChangeArrowheads="1"/>
              </p:cNvSpPr>
              <p:nvPr/>
            </p:nvSpPr>
            <p:spPr bwMode="auto">
              <a:xfrm>
                <a:off x="459429" y="1477061"/>
                <a:ext cx="21321" cy="10812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Freeform 112"/>
              <p:cNvSpPr>
                <a:spLocks/>
              </p:cNvSpPr>
              <p:nvPr/>
            </p:nvSpPr>
            <p:spPr bwMode="auto">
              <a:xfrm>
                <a:off x="1232506" y="1499142"/>
                <a:ext cx="539869" cy="129447"/>
              </a:xfrm>
              <a:custGeom>
                <a:avLst/>
                <a:gdLst>
                  <a:gd name="T0" fmla="*/ 0 w 709"/>
                  <a:gd name="T1" fmla="*/ 0 h 170"/>
                  <a:gd name="T2" fmla="*/ 709 w 709"/>
                  <a:gd name="T3" fmla="*/ 170 h 170"/>
                  <a:gd name="T4" fmla="*/ 56 w 709"/>
                  <a:gd name="T5" fmla="*/ 141 h 170"/>
                  <a:gd name="T6" fmla="*/ 0 w 709"/>
                  <a:gd name="T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709" y="170"/>
                    </a:lnTo>
                    <a:lnTo>
                      <a:pt x="56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Oval 113"/>
              <p:cNvSpPr>
                <a:spLocks noChangeArrowheads="1"/>
              </p:cNvSpPr>
              <p:nvPr/>
            </p:nvSpPr>
            <p:spPr bwMode="auto">
              <a:xfrm>
                <a:off x="1214790" y="1735954"/>
                <a:ext cx="108126" cy="108126"/>
              </a:xfrm>
              <a:prstGeom prst="ellipse">
                <a:avLst/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" name="禁止 70"/>
            <p:cNvSpPr/>
            <p:nvPr/>
          </p:nvSpPr>
          <p:spPr>
            <a:xfrm>
              <a:off x="7050166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21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033120"/>
            <a:ext cx="6852056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2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553214" y="2415532"/>
            <a:ext cx="3963666" cy="3331932"/>
            <a:chOff x="3143604" y="3146731"/>
            <a:chExt cx="2510934" cy="2110739"/>
          </a:xfrm>
        </p:grpSpPr>
        <p:grpSp>
          <p:nvGrpSpPr>
            <p:cNvPr id="53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55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6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4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8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6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7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8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2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9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0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6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02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0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4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1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2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4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8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6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8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4" name="禁止 53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646594" y="502542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この場所は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自転車専用です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65228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pop318_バイクの駐輪禁止</dc:title>
  <dc:subject>pop318_バイクの駐輪禁止</dc:subject>
  <dc:creator>http://www.digipot.net</dc:creator>
  <cp:lastModifiedBy/>
  <cp:revision>1</cp:revision>
  <dcterms:created xsi:type="dcterms:W3CDTF">2014-07-02T06:54:26Z</dcterms:created>
  <dcterms:modified xsi:type="dcterms:W3CDTF">2014-07-02T06:54:28Z</dcterms:modified>
  <cp:version>1</cp:version>
</cp:coreProperties>
</file>