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74" r:id="rId5"/>
    <p:sldId id="283" r:id="rId6"/>
    <p:sldId id="28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25" d="100"/>
          <a:sy n="25" d="100"/>
        </p:scale>
        <p:origin x="-2285" y="-61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4" y="1074506"/>
            <a:ext cx="9900055" cy="473975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3200" b="1" spc="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バイクの</a:t>
            </a:r>
            <a:endParaRPr kumimoji="1" lang="en-US" altLang="ja-JP" sz="13200" b="1" spc="50" dirty="0" smtClean="0">
              <a:ln w="1143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7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駐輪禁止</a:t>
            </a:r>
            <a:endParaRPr kumimoji="1" lang="ja-JP" altLang="en-US" sz="17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4" y="1074506"/>
            <a:ext cx="9900055" cy="4739759"/>
          </a:xfrm>
          <a:prstGeom prst="rect">
            <a:avLst/>
          </a:prstGeom>
          <a:noFill/>
          <a:effectLst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3200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バイクの</a:t>
            </a:r>
            <a:endParaRPr kumimoji="1" lang="en-US" altLang="ja-JP" sz="13200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7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駐輪禁止</a:t>
            </a:r>
            <a:endParaRPr kumimoji="1" lang="ja-JP" altLang="en-US" sz="17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173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グループ化 73"/>
          <p:cNvGrpSpPr/>
          <p:nvPr/>
        </p:nvGrpSpPr>
        <p:grpSpPr>
          <a:xfrm>
            <a:off x="658731" y="471194"/>
            <a:ext cx="4336446" cy="3645298"/>
            <a:chOff x="3143604" y="3146731"/>
            <a:chExt cx="2510934" cy="2110739"/>
          </a:xfrm>
        </p:grpSpPr>
        <p:grpSp>
          <p:nvGrpSpPr>
            <p:cNvPr id="75" name="Group 322"/>
            <p:cNvGrpSpPr>
              <a:grpSpLocks/>
            </p:cNvGrpSpPr>
            <p:nvPr/>
          </p:nvGrpSpPr>
          <p:grpSpPr bwMode="auto">
            <a:xfrm>
              <a:off x="3143604" y="3146731"/>
              <a:ext cx="2510934" cy="2110739"/>
              <a:chOff x="2355" y="1592"/>
              <a:chExt cx="1417" cy="1191"/>
            </a:xfrm>
          </p:grpSpPr>
          <p:grpSp>
            <p:nvGrpSpPr>
              <p:cNvPr id="77" name="Group 323"/>
              <p:cNvGrpSpPr>
                <a:grpSpLocks/>
              </p:cNvGrpSpPr>
              <p:nvPr/>
            </p:nvGrpSpPr>
            <p:grpSpPr bwMode="auto">
              <a:xfrm>
                <a:off x="3375" y="2415"/>
                <a:ext cx="284" cy="284"/>
                <a:chOff x="2440" y="2415"/>
                <a:chExt cx="284" cy="284"/>
              </a:xfrm>
            </p:grpSpPr>
            <p:grpSp>
              <p:nvGrpSpPr>
                <p:cNvPr id="115" name="Group 324"/>
                <p:cNvGrpSpPr>
                  <a:grpSpLocks/>
                </p:cNvGrpSpPr>
                <p:nvPr/>
              </p:nvGrpSpPr>
              <p:grpSpPr bwMode="auto">
                <a:xfrm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123" name="Group 325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27" name="AutoShape 3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8" name="AutoShape 32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4" name="Group 32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25" name="AutoShape 3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6" name="AutoShape 33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16" name="Group 331"/>
                <p:cNvGrpSpPr>
                  <a:grpSpLocks/>
                </p:cNvGrpSpPr>
                <p:nvPr/>
              </p:nvGrpSpPr>
              <p:grpSpPr bwMode="auto">
                <a:xfrm rot="2700000"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117" name="Group 332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21" name="AutoShape 3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2" name="AutoShape 33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8" name="Group 33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19" name="AutoShape 3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0" name="AutoShape 33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78" name="AutoShape 338"/>
              <p:cNvSpPr>
                <a:spLocks noChangeArrowheads="1"/>
              </p:cNvSpPr>
              <p:nvPr/>
            </p:nvSpPr>
            <p:spPr bwMode="auto">
              <a:xfrm>
                <a:off x="2355" y="2330"/>
                <a:ext cx="453" cy="453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9" name="Group 339"/>
              <p:cNvGrpSpPr>
                <a:grpSpLocks/>
              </p:cNvGrpSpPr>
              <p:nvPr/>
            </p:nvGrpSpPr>
            <p:grpSpPr bwMode="auto">
              <a:xfrm>
                <a:off x="2440" y="2415"/>
                <a:ext cx="284" cy="284"/>
                <a:chOff x="2440" y="2415"/>
                <a:chExt cx="284" cy="284"/>
              </a:xfrm>
            </p:grpSpPr>
            <p:grpSp>
              <p:nvGrpSpPr>
                <p:cNvPr id="101" name="Group 340"/>
                <p:cNvGrpSpPr>
                  <a:grpSpLocks/>
                </p:cNvGrpSpPr>
                <p:nvPr/>
              </p:nvGrpSpPr>
              <p:grpSpPr bwMode="auto">
                <a:xfrm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109" name="Group 341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13" name="AutoShape 3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4" name="AutoShape 34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0" name="Group 34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11" name="AutoShape 3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" name="AutoShape 346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2" name="Group 347"/>
                <p:cNvGrpSpPr>
                  <a:grpSpLocks/>
                </p:cNvGrpSpPr>
                <p:nvPr/>
              </p:nvGrpSpPr>
              <p:grpSpPr bwMode="auto">
                <a:xfrm rot="2700000"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103" name="Group 348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07" name="AutoShape 3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8" name="AutoShape 3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4" name="Group 351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05" name="AutoShape 3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6" name="AutoShape 35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80" name="AutoShape 354"/>
              <p:cNvSpPr>
                <a:spLocks noChangeArrowheads="1"/>
              </p:cNvSpPr>
              <p:nvPr/>
            </p:nvSpPr>
            <p:spPr bwMode="auto">
              <a:xfrm>
                <a:off x="2414" y="2390"/>
                <a:ext cx="334" cy="332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" name="AutoShape 355"/>
              <p:cNvSpPr>
                <a:spLocks noChangeArrowheads="1"/>
              </p:cNvSpPr>
              <p:nvPr/>
            </p:nvSpPr>
            <p:spPr bwMode="auto">
              <a:xfrm rot="2700000">
                <a:off x="2609" y="2338"/>
                <a:ext cx="86" cy="283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" name="AutoShape 356"/>
              <p:cNvSpPr>
                <a:spLocks noChangeArrowheads="1"/>
              </p:cNvSpPr>
              <p:nvPr/>
            </p:nvSpPr>
            <p:spPr bwMode="auto">
              <a:xfrm>
                <a:off x="3349" y="2387"/>
                <a:ext cx="334" cy="332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3" name="AutoShape 357"/>
              <p:cNvSpPr>
                <a:spLocks noChangeArrowheads="1"/>
              </p:cNvSpPr>
              <p:nvPr/>
            </p:nvSpPr>
            <p:spPr bwMode="auto">
              <a:xfrm>
                <a:off x="3290" y="2327"/>
                <a:ext cx="453" cy="453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" name="Rectangle 358"/>
              <p:cNvSpPr>
                <a:spLocks noChangeArrowheads="1"/>
              </p:cNvSpPr>
              <p:nvPr/>
            </p:nvSpPr>
            <p:spPr bwMode="auto">
              <a:xfrm>
                <a:off x="3574" y="2500"/>
                <a:ext cx="85" cy="29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" name="Freeform 359"/>
              <p:cNvSpPr>
                <a:spLocks/>
              </p:cNvSpPr>
              <p:nvPr/>
            </p:nvSpPr>
            <p:spPr bwMode="auto">
              <a:xfrm>
                <a:off x="3057" y="2443"/>
                <a:ext cx="545" cy="158"/>
              </a:xfrm>
              <a:custGeom>
                <a:avLst/>
                <a:gdLst>
                  <a:gd name="T0" fmla="*/ 0 w 545"/>
                  <a:gd name="T1" fmla="*/ 158 h 158"/>
                  <a:gd name="T2" fmla="*/ 21 w 545"/>
                  <a:gd name="T3" fmla="*/ 158 h 158"/>
                  <a:gd name="T4" fmla="*/ 403 w 545"/>
                  <a:gd name="T5" fmla="*/ 158 h 158"/>
                  <a:gd name="T6" fmla="*/ 545 w 545"/>
                  <a:gd name="T7" fmla="*/ 114 h 158"/>
                  <a:gd name="T8" fmla="*/ 545 w 545"/>
                  <a:gd name="T9" fmla="*/ 29 h 158"/>
                  <a:gd name="T10" fmla="*/ 432 w 545"/>
                  <a:gd name="T11" fmla="*/ 0 h 158"/>
                  <a:gd name="T12" fmla="*/ 148 w 545"/>
                  <a:gd name="T13" fmla="*/ 0 h 158"/>
                  <a:gd name="T14" fmla="*/ 0 w 545"/>
                  <a:gd name="T15" fmla="*/ 15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5" h="158">
                    <a:moveTo>
                      <a:pt x="0" y="158"/>
                    </a:moveTo>
                    <a:cubicBezTo>
                      <a:pt x="7" y="158"/>
                      <a:pt x="14" y="158"/>
                      <a:pt x="21" y="158"/>
                    </a:cubicBezTo>
                    <a:lnTo>
                      <a:pt x="403" y="158"/>
                    </a:lnTo>
                    <a:lnTo>
                      <a:pt x="545" y="114"/>
                    </a:lnTo>
                    <a:lnTo>
                      <a:pt x="545" y="29"/>
                    </a:lnTo>
                    <a:lnTo>
                      <a:pt x="432" y="0"/>
                    </a:lnTo>
                    <a:lnTo>
                      <a:pt x="148" y="0"/>
                    </a:lnTo>
                    <a:lnTo>
                      <a:pt x="0" y="158"/>
                    </a:lnTo>
                    <a:close/>
                  </a:path>
                </a:pathLst>
              </a:custGeom>
              <a:solidFill>
                <a:srgbClr val="80808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" name="Freeform 360"/>
              <p:cNvSpPr>
                <a:spLocks/>
              </p:cNvSpPr>
              <p:nvPr/>
            </p:nvSpPr>
            <p:spPr bwMode="auto">
              <a:xfrm>
                <a:off x="2780" y="2047"/>
                <a:ext cx="170" cy="425"/>
              </a:xfrm>
              <a:custGeom>
                <a:avLst/>
                <a:gdLst>
                  <a:gd name="T0" fmla="*/ 113 w 170"/>
                  <a:gd name="T1" fmla="*/ 0 h 425"/>
                  <a:gd name="T2" fmla="*/ 0 w 170"/>
                  <a:gd name="T3" fmla="*/ 170 h 425"/>
                  <a:gd name="T4" fmla="*/ 170 w 170"/>
                  <a:gd name="T5" fmla="*/ 425 h 425"/>
                  <a:gd name="T6" fmla="*/ 57 w 170"/>
                  <a:gd name="T7" fmla="*/ 170 h 425"/>
                  <a:gd name="T8" fmla="*/ 113 w 170"/>
                  <a:gd name="T9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425">
                    <a:moveTo>
                      <a:pt x="113" y="0"/>
                    </a:moveTo>
                    <a:lnTo>
                      <a:pt x="0" y="170"/>
                    </a:lnTo>
                    <a:lnTo>
                      <a:pt x="170" y="425"/>
                    </a:lnTo>
                    <a:lnTo>
                      <a:pt x="57" y="170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7" name="Freeform 361"/>
              <p:cNvSpPr>
                <a:spLocks/>
              </p:cNvSpPr>
              <p:nvPr/>
            </p:nvSpPr>
            <p:spPr bwMode="auto">
              <a:xfrm rot="-900000">
                <a:off x="3517" y="2217"/>
                <a:ext cx="255" cy="284"/>
              </a:xfrm>
              <a:custGeom>
                <a:avLst/>
                <a:gdLst>
                  <a:gd name="T0" fmla="*/ 0 w 255"/>
                  <a:gd name="T1" fmla="*/ 85 h 284"/>
                  <a:gd name="T2" fmla="*/ 85 w 255"/>
                  <a:gd name="T3" fmla="*/ 0 h 284"/>
                  <a:gd name="T4" fmla="*/ 255 w 255"/>
                  <a:gd name="T5" fmla="*/ 284 h 284"/>
                  <a:gd name="T6" fmla="*/ 199 w 255"/>
                  <a:gd name="T7" fmla="*/ 255 h 284"/>
                  <a:gd name="T8" fmla="*/ 0 w 255"/>
                  <a:gd name="T9" fmla="*/ 85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" h="284">
                    <a:moveTo>
                      <a:pt x="0" y="85"/>
                    </a:moveTo>
                    <a:lnTo>
                      <a:pt x="85" y="0"/>
                    </a:lnTo>
                    <a:lnTo>
                      <a:pt x="255" y="284"/>
                    </a:lnTo>
                    <a:lnTo>
                      <a:pt x="199" y="255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8" name="Freeform 362"/>
              <p:cNvSpPr>
                <a:spLocks/>
              </p:cNvSpPr>
              <p:nvPr/>
            </p:nvSpPr>
            <p:spPr bwMode="auto">
              <a:xfrm>
                <a:off x="2383" y="1905"/>
                <a:ext cx="1303" cy="737"/>
              </a:xfrm>
              <a:custGeom>
                <a:avLst/>
                <a:gdLst>
                  <a:gd name="T0" fmla="*/ 425 w 1303"/>
                  <a:gd name="T1" fmla="*/ 0 h 737"/>
                  <a:gd name="T2" fmla="*/ 198 w 1303"/>
                  <a:gd name="T3" fmla="*/ 198 h 737"/>
                  <a:gd name="T4" fmla="*/ 0 w 1303"/>
                  <a:gd name="T5" fmla="*/ 453 h 737"/>
                  <a:gd name="T6" fmla="*/ 142 w 1303"/>
                  <a:gd name="T7" fmla="*/ 453 h 737"/>
                  <a:gd name="T8" fmla="*/ 255 w 1303"/>
                  <a:gd name="T9" fmla="*/ 425 h 737"/>
                  <a:gd name="T10" fmla="*/ 397 w 1303"/>
                  <a:gd name="T11" fmla="*/ 737 h 737"/>
                  <a:gd name="T12" fmla="*/ 737 w 1303"/>
                  <a:gd name="T13" fmla="*/ 737 h 737"/>
                  <a:gd name="T14" fmla="*/ 964 w 1303"/>
                  <a:gd name="T15" fmla="*/ 606 h 737"/>
                  <a:gd name="T16" fmla="*/ 1276 w 1303"/>
                  <a:gd name="T17" fmla="*/ 294 h 737"/>
                  <a:gd name="T18" fmla="*/ 1303 w 1303"/>
                  <a:gd name="T19" fmla="*/ 289 h 737"/>
                  <a:gd name="T20" fmla="*/ 1302 w 1303"/>
                  <a:gd name="T21" fmla="*/ 198 h 737"/>
                  <a:gd name="T22" fmla="*/ 1247 w 1303"/>
                  <a:gd name="T23" fmla="*/ 143 h 737"/>
                  <a:gd name="T24" fmla="*/ 935 w 1303"/>
                  <a:gd name="T25" fmla="*/ 143 h 737"/>
                  <a:gd name="T26" fmla="*/ 765 w 1303"/>
                  <a:gd name="T27" fmla="*/ 567 h 737"/>
                  <a:gd name="T28" fmla="*/ 567 w 1303"/>
                  <a:gd name="T29" fmla="*/ 567 h 737"/>
                  <a:gd name="T30" fmla="*/ 397 w 1303"/>
                  <a:gd name="T31" fmla="*/ 312 h 737"/>
                  <a:gd name="T32" fmla="*/ 510 w 1303"/>
                  <a:gd name="T33" fmla="*/ 142 h 737"/>
                  <a:gd name="T34" fmla="*/ 539 w 1303"/>
                  <a:gd name="T35" fmla="*/ 0 h 737"/>
                  <a:gd name="T36" fmla="*/ 425 w 1303"/>
                  <a:gd name="T37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03" h="737">
                    <a:moveTo>
                      <a:pt x="425" y="0"/>
                    </a:moveTo>
                    <a:lnTo>
                      <a:pt x="198" y="198"/>
                    </a:lnTo>
                    <a:lnTo>
                      <a:pt x="0" y="453"/>
                    </a:lnTo>
                    <a:lnTo>
                      <a:pt x="142" y="453"/>
                    </a:lnTo>
                    <a:lnTo>
                      <a:pt x="255" y="425"/>
                    </a:lnTo>
                    <a:lnTo>
                      <a:pt x="397" y="737"/>
                    </a:lnTo>
                    <a:lnTo>
                      <a:pt x="737" y="737"/>
                    </a:lnTo>
                    <a:lnTo>
                      <a:pt x="964" y="606"/>
                    </a:lnTo>
                    <a:lnTo>
                      <a:pt x="1276" y="294"/>
                    </a:lnTo>
                    <a:lnTo>
                      <a:pt x="1303" y="289"/>
                    </a:lnTo>
                    <a:lnTo>
                      <a:pt x="1302" y="198"/>
                    </a:lnTo>
                    <a:lnTo>
                      <a:pt x="1247" y="143"/>
                    </a:lnTo>
                    <a:lnTo>
                      <a:pt x="935" y="143"/>
                    </a:lnTo>
                    <a:lnTo>
                      <a:pt x="765" y="567"/>
                    </a:lnTo>
                    <a:lnTo>
                      <a:pt x="567" y="567"/>
                    </a:lnTo>
                    <a:lnTo>
                      <a:pt x="397" y="312"/>
                    </a:lnTo>
                    <a:lnTo>
                      <a:pt x="510" y="142"/>
                    </a:lnTo>
                    <a:lnTo>
                      <a:pt x="539" y="0"/>
                    </a:lnTo>
                    <a:lnTo>
                      <a:pt x="425" y="0"/>
                    </a:lnTo>
                    <a:close/>
                  </a:path>
                </a:pathLst>
              </a:custGeom>
              <a:solidFill>
                <a:srgbClr val="FFCC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9" name="Freeform 363"/>
              <p:cNvSpPr>
                <a:spLocks/>
              </p:cNvSpPr>
              <p:nvPr/>
            </p:nvSpPr>
            <p:spPr bwMode="auto">
              <a:xfrm>
                <a:off x="3205" y="1962"/>
                <a:ext cx="482" cy="170"/>
              </a:xfrm>
              <a:custGeom>
                <a:avLst/>
                <a:gdLst>
                  <a:gd name="T0" fmla="*/ 397 w 482"/>
                  <a:gd name="T1" fmla="*/ 0 h 170"/>
                  <a:gd name="T2" fmla="*/ 255 w 482"/>
                  <a:gd name="T3" fmla="*/ 28 h 170"/>
                  <a:gd name="T4" fmla="*/ 57 w 482"/>
                  <a:gd name="T5" fmla="*/ 28 h 170"/>
                  <a:gd name="T6" fmla="*/ 0 w 482"/>
                  <a:gd name="T7" fmla="*/ 85 h 170"/>
                  <a:gd name="T8" fmla="*/ 0 w 482"/>
                  <a:gd name="T9" fmla="*/ 141 h 170"/>
                  <a:gd name="T10" fmla="*/ 57 w 482"/>
                  <a:gd name="T11" fmla="*/ 170 h 170"/>
                  <a:gd name="T12" fmla="*/ 284 w 482"/>
                  <a:gd name="T13" fmla="*/ 170 h 170"/>
                  <a:gd name="T14" fmla="*/ 482 w 482"/>
                  <a:gd name="T15" fmla="*/ 85 h 170"/>
                  <a:gd name="T16" fmla="*/ 482 w 482"/>
                  <a:gd name="T17" fmla="*/ 28 h 170"/>
                  <a:gd name="T18" fmla="*/ 454 w 482"/>
                  <a:gd name="T19" fmla="*/ 0 h 170"/>
                  <a:gd name="T20" fmla="*/ 397 w 482"/>
                  <a:gd name="T2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2" h="170">
                    <a:moveTo>
                      <a:pt x="397" y="0"/>
                    </a:moveTo>
                    <a:lnTo>
                      <a:pt x="255" y="28"/>
                    </a:lnTo>
                    <a:lnTo>
                      <a:pt x="57" y="28"/>
                    </a:lnTo>
                    <a:lnTo>
                      <a:pt x="0" y="85"/>
                    </a:lnTo>
                    <a:lnTo>
                      <a:pt x="0" y="141"/>
                    </a:lnTo>
                    <a:lnTo>
                      <a:pt x="57" y="170"/>
                    </a:lnTo>
                    <a:lnTo>
                      <a:pt x="284" y="170"/>
                    </a:lnTo>
                    <a:lnTo>
                      <a:pt x="482" y="85"/>
                    </a:lnTo>
                    <a:lnTo>
                      <a:pt x="482" y="28"/>
                    </a:lnTo>
                    <a:lnTo>
                      <a:pt x="454" y="0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0" name="Freeform 364"/>
              <p:cNvSpPr>
                <a:spLocks/>
              </p:cNvSpPr>
              <p:nvPr/>
            </p:nvSpPr>
            <p:spPr bwMode="auto">
              <a:xfrm>
                <a:off x="3148" y="2245"/>
                <a:ext cx="170" cy="227"/>
              </a:xfrm>
              <a:custGeom>
                <a:avLst/>
                <a:gdLst>
                  <a:gd name="T0" fmla="*/ 0 w 170"/>
                  <a:gd name="T1" fmla="*/ 227 h 227"/>
                  <a:gd name="T2" fmla="*/ 57 w 170"/>
                  <a:gd name="T3" fmla="*/ 85 h 227"/>
                  <a:gd name="T4" fmla="*/ 170 w 170"/>
                  <a:gd name="T5" fmla="*/ 0 h 227"/>
                  <a:gd name="T6" fmla="*/ 142 w 170"/>
                  <a:gd name="T7" fmla="*/ 85 h 227"/>
                  <a:gd name="T8" fmla="*/ 0 w 170"/>
                  <a:gd name="T9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227">
                    <a:moveTo>
                      <a:pt x="0" y="227"/>
                    </a:moveTo>
                    <a:lnTo>
                      <a:pt x="57" y="85"/>
                    </a:lnTo>
                    <a:lnTo>
                      <a:pt x="170" y="0"/>
                    </a:lnTo>
                    <a:lnTo>
                      <a:pt x="142" y="85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1" name="Freeform 365"/>
              <p:cNvSpPr>
                <a:spLocks/>
              </p:cNvSpPr>
              <p:nvPr/>
            </p:nvSpPr>
            <p:spPr bwMode="auto">
              <a:xfrm>
                <a:off x="2751" y="1735"/>
                <a:ext cx="171" cy="171"/>
              </a:xfrm>
              <a:custGeom>
                <a:avLst/>
                <a:gdLst>
                  <a:gd name="T0" fmla="*/ 171 w 171"/>
                  <a:gd name="T1" fmla="*/ 171 h 171"/>
                  <a:gd name="T2" fmla="*/ 57 w 171"/>
                  <a:gd name="T3" fmla="*/ 171 h 171"/>
                  <a:gd name="T4" fmla="*/ 0 w 171"/>
                  <a:gd name="T5" fmla="*/ 142 h 171"/>
                  <a:gd name="T6" fmla="*/ 0 w 171"/>
                  <a:gd name="T7" fmla="*/ 57 h 171"/>
                  <a:gd name="T8" fmla="*/ 57 w 171"/>
                  <a:gd name="T9" fmla="*/ 0 h 171"/>
                  <a:gd name="T10" fmla="*/ 171 w 171"/>
                  <a:gd name="T11" fmla="*/ 0 h 171"/>
                  <a:gd name="T12" fmla="*/ 171 w 171"/>
                  <a:gd name="T13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1" h="171">
                    <a:moveTo>
                      <a:pt x="171" y="171"/>
                    </a:moveTo>
                    <a:lnTo>
                      <a:pt x="57" y="171"/>
                    </a:lnTo>
                    <a:lnTo>
                      <a:pt x="0" y="142"/>
                    </a:lnTo>
                    <a:lnTo>
                      <a:pt x="0" y="57"/>
                    </a:lnTo>
                    <a:lnTo>
                      <a:pt x="57" y="0"/>
                    </a:lnTo>
                    <a:lnTo>
                      <a:pt x="171" y="0"/>
                    </a:lnTo>
                    <a:lnTo>
                      <a:pt x="171" y="171"/>
                    </a:lnTo>
                    <a:close/>
                  </a:path>
                </a:pathLst>
              </a:custGeom>
              <a:solidFill>
                <a:srgbClr val="FFCC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2" name="Freeform 366" descr="横線 (太)"/>
              <p:cNvSpPr>
                <a:spLocks/>
              </p:cNvSpPr>
              <p:nvPr/>
            </p:nvSpPr>
            <p:spPr bwMode="auto">
              <a:xfrm>
                <a:off x="2751" y="1791"/>
                <a:ext cx="86" cy="86"/>
              </a:xfrm>
              <a:custGeom>
                <a:avLst/>
                <a:gdLst>
                  <a:gd name="T0" fmla="*/ 0 w 86"/>
                  <a:gd name="T1" fmla="*/ 0 h 86"/>
                  <a:gd name="T2" fmla="*/ 86 w 86"/>
                  <a:gd name="T3" fmla="*/ 29 h 86"/>
                  <a:gd name="T4" fmla="*/ 86 w 86"/>
                  <a:gd name="T5" fmla="*/ 57 h 86"/>
                  <a:gd name="T6" fmla="*/ 0 w 86"/>
                  <a:gd name="T7" fmla="*/ 86 h 86"/>
                  <a:gd name="T8" fmla="*/ 0 w 8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6">
                    <a:moveTo>
                      <a:pt x="0" y="0"/>
                    </a:moveTo>
                    <a:lnTo>
                      <a:pt x="86" y="29"/>
                    </a:lnTo>
                    <a:lnTo>
                      <a:pt x="86" y="57"/>
                    </a:lnTo>
                    <a:lnTo>
                      <a:pt x="0" y="86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Horz">
                <a:fgClr>
                  <a:srgbClr val="FF6600"/>
                </a:fgClr>
                <a:bgClr>
                  <a:srgbClr val="FF9933"/>
                </a:bgClr>
              </a:patt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3" name="Freeform 367"/>
              <p:cNvSpPr>
                <a:spLocks/>
              </p:cNvSpPr>
              <p:nvPr/>
            </p:nvSpPr>
            <p:spPr bwMode="auto">
              <a:xfrm>
                <a:off x="2921" y="1621"/>
                <a:ext cx="114" cy="198"/>
              </a:xfrm>
              <a:custGeom>
                <a:avLst/>
                <a:gdLst>
                  <a:gd name="T0" fmla="*/ 85 w 114"/>
                  <a:gd name="T1" fmla="*/ 0 h 198"/>
                  <a:gd name="T2" fmla="*/ 0 w 114"/>
                  <a:gd name="T3" fmla="*/ 85 h 198"/>
                  <a:gd name="T4" fmla="*/ 0 w 114"/>
                  <a:gd name="T5" fmla="*/ 198 h 198"/>
                  <a:gd name="T6" fmla="*/ 19 w 114"/>
                  <a:gd name="T7" fmla="*/ 197 h 198"/>
                  <a:gd name="T8" fmla="*/ 19 w 114"/>
                  <a:gd name="T9" fmla="*/ 95 h 198"/>
                  <a:gd name="T10" fmla="*/ 114 w 114"/>
                  <a:gd name="T11" fmla="*/ 0 h 198"/>
                  <a:gd name="T12" fmla="*/ 85 w 114"/>
                  <a:gd name="T13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98">
                    <a:moveTo>
                      <a:pt x="85" y="0"/>
                    </a:moveTo>
                    <a:lnTo>
                      <a:pt x="0" y="85"/>
                    </a:lnTo>
                    <a:lnTo>
                      <a:pt x="0" y="198"/>
                    </a:lnTo>
                    <a:lnTo>
                      <a:pt x="19" y="197"/>
                    </a:lnTo>
                    <a:lnTo>
                      <a:pt x="19" y="95"/>
                    </a:lnTo>
                    <a:lnTo>
                      <a:pt x="114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4" name="AutoShape 368"/>
              <p:cNvSpPr>
                <a:spLocks noChangeArrowheads="1"/>
              </p:cNvSpPr>
              <p:nvPr/>
            </p:nvSpPr>
            <p:spPr bwMode="auto">
              <a:xfrm>
                <a:off x="2978" y="1592"/>
                <a:ext cx="142" cy="85"/>
              </a:xfrm>
              <a:prstGeom prst="roundRect">
                <a:avLst>
                  <a:gd name="adj" fmla="val 40708"/>
                </a:avLst>
              </a:pr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5" name="Oval 369"/>
              <p:cNvSpPr>
                <a:spLocks noChangeArrowheads="1"/>
              </p:cNvSpPr>
              <p:nvPr/>
            </p:nvSpPr>
            <p:spPr bwMode="auto">
              <a:xfrm>
                <a:off x="2893" y="1763"/>
                <a:ext cx="85" cy="85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6" name="AutoShape 370"/>
              <p:cNvSpPr>
                <a:spLocks noChangeArrowheads="1"/>
              </p:cNvSpPr>
              <p:nvPr/>
            </p:nvSpPr>
            <p:spPr bwMode="auto">
              <a:xfrm rot="1800000">
                <a:off x="2920" y="1826"/>
                <a:ext cx="141" cy="28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" name="AutoShape 371"/>
              <p:cNvSpPr>
                <a:spLocks noChangeArrowheads="1"/>
              </p:cNvSpPr>
              <p:nvPr/>
            </p:nvSpPr>
            <p:spPr bwMode="auto">
              <a:xfrm>
                <a:off x="2922" y="1777"/>
                <a:ext cx="141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" name="Rectangle 372"/>
              <p:cNvSpPr>
                <a:spLocks noChangeArrowheads="1"/>
              </p:cNvSpPr>
              <p:nvPr/>
            </p:nvSpPr>
            <p:spPr bwMode="auto">
              <a:xfrm>
                <a:off x="3659" y="2188"/>
                <a:ext cx="28" cy="141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" name="Oval 373" descr="横線 (太)"/>
              <p:cNvSpPr>
                <a:spLocks noChangeArrowheads="1"/>
              </p:cNvSpPr>
              <p:nvPr/>
            </p:nvSpPr>
            <p:spPr bwMode="auto">
              <a:xfrm>
                <a:off x="3545" y="2160"/>
                <a:ext cx="85" cy="57"/>
              </a:xfrm>
              <a:prstGeom prst="ellipse">
                <a:avLst/>
              </a:prstGeom>
              <a:pattFill prst="dkHorz">
                <a:fgClr>
                  <a:srgbClr val="FF6600"/>
                </a:fgClr>
                <a:bgClr>
                  <a:srgbClr val="FF9933"/>
                </a:bgClr>
              </a:pattFill>
              <a:ln w="19050" algn="ctr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0" name="Rectangle 374" descr="横線 (太)"/>
              <p:cNvSpPr>
                <a:spLocks noChangeArrowheads="1"/>
              </p:cNvSpPr>
              <p:nvPr/>
            </p:nvSpPr>
            <p:spPr bwMode="auto">
              <a:xfrm>
                <a:off x="3687" y="2103"/>
                <a:ext cx="28" cy="85"/>
              </a:xfrm>
              <a:prstGeom prst="rect">
                <a:avLst/>
              </a:prstGeom>
              <a:pattFill prst="dkHorz">
                <a:fgClr>
                  <a:srgbClr val="CC0000"/>
                </a:fgClr>
                <a:bgClr>
                  <a:srgbClr val="FF0000"/>
                </a:bgClr>
              </a:pattFill>
              <a:ln w="19050" algn="ctr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76" name="禁止 75"/>
            <p:cNvSpPr/>
            <p:nvPr/>
          </p:nvSpPr>
          <p:spPr>
            <a:xfrm>
              <a:off x="3579452" y="3659438"/>
              <a:ext cx="1565754" cy="1565754"/>
            </a:xfrm>
            <a:prstGeom prst="noSmoking">
              <a:avLst>
                <a:gd name="adj" fmla="val 6663"/>
              </a:avLst>
            </a:prstGeom>
            <a:solidFill>
              <a:srgbClr val="FF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9" name="グループ化 128"/>
          <p:cNvGrpSpPr/>
          <p:nvPr/>
        </p:nvGrpSpPr>
        <p:grpSpPr>
          <a:xfrm>
            <a:off x="3918246" y="3431638"/>
            <a:ext cx="5400998" cy="3050324"/>
            <a:chOff x="6213188" y="3458962"/>
            <a:chExt cx="3127342" cy="1766230"/>
          </a:xfrm>
        </p:grpSpPr>
        <p:grpSp>
          <p:nvGrpSpPr>
            <p:cNvPr id="130" name="グループ化 129"/>
            <p:cNvGrpSpPr/>
            <p:nvPr/>
          </p:nvGrpSpPr>
          <p:grpSpPr>
            <a:xfrm>
              <a:off x="6213188" y="3458962"/>
              <a:ext cx="3127342" cy="1628632"/>
              <a:chOff x="416026" y="1174764"/>
              <a:chExt cx="1576206" cy="820845"/>
            </a:xfrm>
          </p:grpSpPr>
          <p:sp>
            <p:nvSpPr>
              <p:cNvPr id="132" name="AutoShape 105"/>
              <p:cNvSpPr>
                <a:spLocks noChangeArrowheads="1"/>
              </p:cNvSpPr>
              <p:nvPr/>
            </p:nvSpPr>
            <p:spPr bwMode="auto">
              <a:xfrm>
                <a:off x="1625212" y="1628589"/>
                <a:ext cx="323617" cy="307627"/>
              </a:xfrm>
              <a:prstGeom prst="star5">
                <a:avLst/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" name="Oval 106"/>
              <p:cNvSpPr>
                <a:spLocks noChangeArrowheads="1"/>
              </p:cNvSpPr>
              <p:nvPr/>
            </p:nvSpPr>
            <p:spPr bwMode="auto">
              <a:xfrm>
                <a:off x="1711256" y="1713872"/>
                <a:ext cx="151529" cy="151529"/>
              </a:xfrm>
              <a:prstGeom prst="ellipse">
                <a:avLst/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" name="AutoShape 107"/>
              <p:cNvSpPr>
                <a:spLocks noChangeArrowheads="1"/>
              </p:cNvSpPr>
              <p:nvPr/>
            </p:nvSpPr>
            <p:spPr bwMode="auto">
              <a:xfrm>
                <a:off x="1606176" y="1610314"/>
                <a:ext cx="360928" cy="359405"/>
              </a:xfrm>
              <a:custGeom>
                <a:avLst/>
                <a:gdLst>
                  <a:gd name="G0" fmla="+- 2925 0 0"/>
                  <a:gd name="G1" fmla="+- 21600 0 2925"/>
                  <a:gd name="G2" fmla="+- 21600 0 29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925" y="10800"/>
                    </a:moveTo>
                    <a:cubicBezTo>
                      <a:pt x="2925" y="15149"/>
                      <a:pt x="6451" y="18675"/>
                      <a:pt x="10800" y="18675"/>
                    </a:cubicBezTo>
                    <a:cubicBezTo>
                      <a:pt x="15149" y="18675"/>
                      <a:pt x="18675" y="15149"/>
                      <a:pt x="18675" y="10800"/>
                    </a:cubicBezTo>
                    <a:cubicBezTo>
                      <a:pt x="18675" y="6451"/>
                      <a:pt x="15149" y="2925"/>
                      <a:pt x="10800" y="2925"/>
                    </a:cubicBezTo>
                    <a:cubicBezTo>
                      <a:pt x="6451" y="2925"/>
                      <a:pt x="2925" y="6451"/>
                      <a:pt x="2925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" name="AutoShape 108"/>
              <p:cNvSpPr>
                <a:spLocks noChangeArrowheads="1"/>
              </p:cNvSpPr>
              <p:nvPr/>
            </p:nvSpPr>
            <p:spPr bwMode="auto">
              <a:xfrm>
                <a:off x="1581810" y="1585187"/>
                <a:ext cx="410422" cy="410422"/>
              </a:xfrm>
              <a:custGeom>
                <a:avLst/>
                <a:gdLst>
                  <a:gd name="G0" fmla="+- 2925 0 0"/>
                  <a:gd name="G1" fmla="+- 21600 0 2925"/>
                  <a:gd name="G2" fmla="+- 21600 0 29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925" y="10800"/>
                    </a:moveTo>
                    <a:cubicBezTo>
                      <a:pt x="2925" y="15149"/>
                      <a:pt x="6451" y="18675"/>
                      <a:pt x="10800" y="18675"/>
                    </a:cubicBezTo>
                    <a:cubicBezTo>
                      <a:pt x="15149" y="18675"/>
                      <a:pt x="18675" y="15149"/>
                      <a:pt x="18675" y="10800"/>
                    </a:cubicBezTo>
                    <a:cubicBezTo>
                      <a:pt x="18675" y="6451"/>
                      <a:pt x="15149" y="2925"/>
                      <a:pt x="10800" y="2925"/>
                    </a:cubicBezTo>
                    <a:cubicBezTo>
                      <a:pt x="6451" y="2925"/>
                      <a:pt x="2925" y="6451"/>
                      <a:pt x="2925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6" name="AutoShape 109"/>
              <p:cNvSpPr>
                <a:spLocks noChangeArrowheads="1"/>
              </p:cNvSpPr>
              <p:nvPr/>
            </p:nvSpPr>
            <p:spPr bwMode="auto">
              <a:xfrm rot="5400000">
                <a:off x="1733338" y="1434419"/>
                <a:ext cx="129447" cy="388341"/>
              </a:xfrm>
              <a:prstGeom prst="moon">
                <a:avLst>
                  <a:gd name="adj" fmla="val 50000"/>
                </a:avLst>
              </a:prstGeom>
              <a:solidFill>
                <a:srgbClr val="FFCC0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7" name="AutoShape 66"/>
              <p:cNvSpPr>
                <a:spLocks noChangeArrowheads="1"/>
              </p:cNvSpPr>
              <p:nvPr/>
            </p:nvSpPr>
            <p:spPr bwMode="auto">
              <a:xfrm>
                <a:off x="588876" y="1628589"/>
                <a:ext cx="323617" cy="307627"/>
              </a:xfrm>
              <a:prstGeom prst="star5">
                <a:avLst/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8" name="Oval 67"/>
              <p:cNvSpPr>
                <a:spLocks noChangeArrowheads="1"/>
              </p:cNvSpPr>
              <p:nvPr/>
            </p:nvSpPr>
            <p:spPr bwMode="auto">
              <a:xfrm>
                <a:off x="674920" y="1713872"/>
                <a:ext cx="151529" cy="151529"/>
              </a:xfrm>
              <a:prstGeom prst="ellipse">
                <a:avLst/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9" name="AutoShape 68"/>
              <p:cNvSpPr>
                <a:spLocks noChangeArrowheads="1"/>
              </p:cNvSpPr>
              <p:nvPr/>
            </p:nvSpPr>
            <p:spPr bwMode="auto">
              <a:xfrm>
                <a:off x="569839" y="1610314"/>
                <a:ext cx="360928" cy="359405"/>
              </a:xfrm>
              <a:custGeom>
                <a:avLst/>
                <a:gdLst>
                  <a:gd name="G0" fmla="+- 2925 0 0"/>
                  <a:gd name="G1" fmla="+- 21600 0 2925"/>
                  <a:gd name="G2" fmla="+- 21600 0 29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925" y="10800"/>
                    </a:moveTo>
                    <a:cubicBezTo>
                      <a:pt x="2925" y="15149"/>
                      <a:pt x="6451" y="18675"/>
                      <a:pt x="10800" y="18675"/>
                    </a:cubicBezTo>
                    <a:cubicBezTo>
                      <a:pt x="15149" y="18675"/>
                      <a:pt x="18675" y="15149"/>
                      <a:pt x="18675" y="10800"/>
                    </a:cubicBezTo>
                    <a:cubicBezTo>
                      <a:pt x="18675" y="6451"/>
                      <a:pt x="15149" y="2925"/>
                      <a:pt x="10800" y="2925"/>
                    </a:cubicBezTo>
                    <a:cubicBezTo>
                      <a:pt x="6451" y="2925"/>
                      <a:pt x="2925" y="6451"/>
                      <a:pt x="2925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0" name="AutoShape 69"/>
              <p:cNvSpPr>
                <a:spLocks noChangeArrowheads="1"/>
              </p:cNvSpPr>
              <p:nvPr/>
            </p:nvSpPr>
            <p:spPr bwMode="auto">
              <a:xfrm>
                <a:off x="545473" y="1585187"/>
                <a:ext cx="410423" cy="410422"/>
              </a:xfrm>
              <a:custGeom>
                <a:avLst/>
                <a:gdLst>
                  <a:gd name="G0" fmla="+- 2925 0 0"/>
                  <a:gd name="G1" fmla="+- 21600 0 2925"/>
                  <a:gd name="G2" fmla="+- 21600 0 29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925" y="10800"/>
                    </a:moveTo>
                    <a:cubicBezTo>
                      <a:pt x="2925" y="15149"/>
                      <a:pt x="6451" y="18675"/>
                      <a:pt x="10800" y="18675"/>
                    </a:cubicBezTo>
                    <a:cubicBezTo>
                      <a:pt x="15149" y="18675"/>
                      <a:pt x="18675" y="15149"/>
                      <a:pt x="18675" y="10800"/>
                    </a:cubicBezTo>
                    <a:cubicBezTo>
                      <a:pt x="18675" y="6451"/>
                      <a:pt x="15149" y="2925"/>
                      <a:pt x="10800" y="2925"/>
                    </a:cubicBezTo>
                    <a:cubicBezTo>
                      <a:pt x="6451" y="2925"/>
                      <a:pt x="2925" y="6451"/>
                      <a:pt x="2925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1" name="Freeform 71"/>
              <p:cNvSpPr>
                <a:spLocks/>
              </p:cNvSpPr>
              <p:nvPr/>
            </p:nvSpPr>
            <p:spPr bwMode="auto">
              <a:xfrm>
                <a:off x="1064022" y="1261570"/>
                <a:ext cx="841404" cy="647234"/>
              </a:xfrm>
              <a:custGeom>
                <a:avLst/>
                <a:gdLst>
                  <a:gd name="T0" fmla="*/ 368 w 1105"/>
                  <a:gd name="T1" fmla="*/ 56 h 850"/>
                  <a:gd name="T2" fmla="*/ 227 w 1105"/>
                  <a:gd name="T3" fmla="*/ 56 h 850"/>
                  <a:gd name="T4" fmla="*/ 85 w 1105"/>
                  <a:gd name="T5" fmla="*/ 198 h 850"/>
                  <a:gd name="T6" fmla="*/ 0 w 1105"/>
                  <a:gd name="T7" fmla="*/ 312 h 850"/>
                  <a:gd name="T8" fmla="*/ 56 w 1105"/>
                  <a:gd name="T9" fmla="*/ 453 h 850"/>
                  <a:gd name="T10" fmla="*/ 482 w 1105"/>
                  <a:gd name="T11" fmla="*/ 623 h 850"/>
                  <a:gd name="T12" fmla="*/ 538 w 1105"/>
                  <a:gd name="T13" fmla="*/ 708 h 850"/>
                  <a:gd name="T14" fmla="*/ 538 w 1105"/>
                  <a:gd name="T15" fmla="*/ 850 h 850"/>
                  <a:gd name="T16" fmla="*/ 652 w 1105"/>
                  <a:gd name="T17" fmla="*/ 850 h 850"/>
                  <a:gd name="T18" fmla="*/ 652 w 1105"/>
                  <a:gd name="T19" fmla="*/ 708 h 850"/>
                  <a:gd name="T20" fmla="*/ 879 w 1105"/>
                  <a:gd name="T21" fmla="*/ 567 h 850"/>
                  <a:gd name="T22" fmla="*/ 992 w 1105"/>
                  <a:gd name="T23" fmla="*/ 340 h 850"/>
                  <a:gd name="T24" fmla="*/ 1105 w 1105"/>
                  <a:gd name="T25" fmla="*/ 340 h 850"/>
                  <a:gd name="T26" fmla="*/ 1105 w 1105"/>
                  <a:gd name="T27" fmla="*/ 226 h 850"/>
                  <a:gd name="T28" fmla="*/ 1020 w 1105"/>
                  <a:gd name="T29" fmla="*/ 113 h 850"/>
                  <a:gd name="T30" fmla="*/ 879 w 1105"/>
                  <a:gd name="T31" fmla="*/ 0 h 850"/>
                  <a:gd name="T32" fmla="*/ 879 w 1105"/>
                  <a:gd name="T33" fmla="*/ 141 h 850"/>
                  <a:gd name="T34" fmla="*/ 652 w 1105"/>
                  <a:gd name="T35" fmla="*/ 226 h 850"/>
                  <a:gd name="T36" fmla="*/ 538 w 1105"/>
                  <a:gd name="T37" fmla="*/ 113 h 850"/>
                  <a:gd name="T38" fmla="*/ 368 w 1105"/>
                  <a:gd name="T39" fmla="*/ 56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05" h="850">
                    <a:moveTo>
                      <a:pt x="368" y="56"/>
                    </a:moveTo>
                    <a:lnTo>
                      <a:pt x="227" y="56"/>
                    </a:lnTo>
                    <a:lnTo>
                      <a:pt x="85" y="198"/>
                    </a:lnTo>
                    <a:lnTo>
                      <a:pt x="0" y="312"/>
                    </a:lnTo>
                    <a:lnTo>
                      <a:pt x="56" y="453"/>
                    </a:lnTo>
                    <a:lnTo>
                      <a:pt x="482" y="623"/>
                    </a:lnTo>
                    <a:lnTo>
                      <a:pt x="538" y="708"/>
                    </a:lnTo>
                    <a:lnTo>
                      <a:pt x="538" y="850"/>
                    </a:lnTo>
                    <a:lnTo>
                      <a:pt x="652" y="850"/>
                    </a:lnTo>
                    <a:lnTo>
                      <a:pt x="652" y="708"/>
                    </a:lnTo>
                    <a:lnTo>
                      <a:pt x="879" y="567"/>
                    </a:lnTo>
                    <a:lnTo>
                      <a:pt x="992" y="340"/>
                    </a:lnTo>
                    <a:lnTo>
                      <a:pt x="1105" y="340"/>
                    </a:lnTo>
                    <a:lnTo>
                      <a:pt x="1105" y="226"/>
                    </a:lnTo>
                    <a:lnTo>
                      <a:pt x="1020" y="113"/>
                    </a:lnTo>
                    <a:lnTo>
                      <a:pt x="879" y="0"/>
                    </a:lnTo>
                    <a:lnTo>
                      <a:pt x="879" y="141"/>
                    </a:lnTo>
                    <a:lnTo>
                      <a:pt x="652" y="226"/>
                    </a:lnTo>
                    <a:lnTo>
                      <a:pt x="538" y="113"/>
                    </a:lnTo>
                    <a:lnTo>
                      <a:pt x="368" y="56"/>
                    </a:lnTo>
                    <a:close/>
                  </a:path>
                </a:pathLst>
              </a:custGeom>
              <a:solidFill>
                <a:srgbClr val="FFCC00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2" name="Freeform 72"/>
              <p:cNvSpPr>
                <a:spLocks/>
              </p:cNvSpPr>
              <p:nvPr/>
            </p:nvSpPr>
            <p:spPr bwMode="auto">
              <a:xfrm>
                <a:off x="1625212" y="1174764"/>
                <a:ext cx="215491" cy="194170"/>
              </a:xfrm>
              <a:custGeom>
                <a:avLst/>
                <a:gdLst>
                  <a:gd name="T0" fmla="*/ 283 w 283"/>
                  <a:gd name="T1" fmla="*/ 227 h 255"/>
                  <a:gd name="T2" fmla="*/ 0 w 283"/>
                  <a:gd name="T3" fmla="*/ 0 h 255"/>
                  <a:gd name="T4" fmla="*/ 28 w 283"/>
                  <a:gd name="T5" fmla="*/ 85 h 255"/>
                  <a:gd name="T6" fmla="*/ 142 w 283"/>
                  <a:gd name="T7" fmla="*/ 255 h 255"/>
                  <a:gd name="T8" fmla="*/ 283 w 283"/>
                  <a:gd name="T9" fmla="*/ 22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255">
                    <a:moveTo>
                      <a:pt x="283" y="227"/>
                    </a:moveTo>
                    <a:lnTo>
                      <a:pt x="0" y="0"/>
                    </a:lnTo>
                    <a:lnTo>
                      <a:pt x="28" y="85"/>
                    </a:lnTo>
                    <a:lnTo>
                      <a:pt x="142" y="255"/>
                    </a:lnTo>
                    <a:lnTo>
                      <a:pt x="283" y="227"/>
                    </a:lnTo>
                    <a:close/>
                  </a:path>
                </a:pathLst>
              </a:custGeom>
              <a:solidFill>
                <a:srgbClr val="99CCFF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3" name="Rectangle 73"/>
              <p:cNvSpPr>
                <a:spLocks noChangeArrowheads="1"/>
              </p:cNvSpPr>
              <p:nvPr/>
            </p:nvSpPr>
            <p:spPr bwMode="auto">
              <a:xfrm rot="19800000">
                <a:off x="1623689" y="1342283"/>
                <a:ext cx="86806" cy="4264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" name="Rectangle 75"/>
              <p:cNvSpPr>
                <a:spLocks noChangeArrowheads="1"/>
              </p:cNvSpPr>
              <p:nvPr/>
            </p:nvSpPr>
            <p:spPr bwMode="auto">
              <a:xfrm>
                <a:off x="1603891" y="1304211"/>
                <a:ext cx="42641" cy="129447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" name="AutoShape 76"/>
              <p:cNvSpPr>
                <a:spLocks noChangeArrowheads="1"/>
              </p:cNvSpPr>
              <p:nvPr/>
            </p:nvSpPr>
            <p:spPr bwMode="auto">
              <a:xfrm rot="2700000">
                <a:off x="1570768" y="1315252"/>
                <a:ext cx="43403" cy="108126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" name="Freeform 77"/>
              <p:cNvSpPr>
                <a:spLocks/>
              </p:cNvSpPr>
              <p:nvPr/>
            </p:nvSpPr>
            <p:spPr bwMode="auto">
              <a:xfrm>
                <a:off x="480750" y="1347614"/>
                <a:ext cx="625914" cy="258894"/>
              </a:xfrm>
              <a:custGeom>
                <a:avLst/>
                <a:gdLst>
                  <a:gd name="T0" fmla="*/ 482 w 822"/>
                  <a:gd name="T1" fmla="*/ 57 h 340"/>
                  <a:gd name="T2" fmla="*/ 397 w 822"/>
                  <a:gd name="T3" fmla="*/ 0 h 340"/>
                  <a:gd name="T4" fmla="*/ 227 w 822"/>
                  <a:gd name="T5" fmla="*/ 0 h 340"/>
                  <a:gd name="T6" fmla="*/ 0 w 822"/>
                  <a:gd name="T7" fmla="*/ 170 h 340"/>
                  <a:gd name="T8" fmla="*/ 0 w 822"/>
                  <a:gd name="T9" fmla="*/ 255 h 340"/>
                  <a:gd name="T10" fmla="*/ 255 w 822"/>
                  <a:gd name="T11" fmla="*/ 142 h 340"/>
                  <a:gd name="T12" fmla="*/ 454 w 822"/>
                  <a:gd name="T13" fmla="*/ 284 h 340"/>
                  <a:gd name="T14" fmla="*/ 822 w 822"/>
                  <a:gd name="T15" fmla="*/ 340 h 340"/>
                  <a:gd name="T16" fmla="*/ 766 w 822"/>
                  <a:gd name="T17" fmla="*/ 199 h 340"/>
                  <a:gd name="T18" fmla="*/ 539 w 822"/>
                  <a:gd name="T19" fmla="*/ 170 h 340"/>
                  <a:gd name="T20" fmla="*/ 482 w 822"/>
                  <a:gd name="T21" fmla="*/ 57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2" h="340">
                    <a:moveTo>
                      <a:pt x="482" y="57"/>
                    </a:moveTo>
                    <a:lnTo>
                      <a:pt x="397" y="0"/>
                    </a:lnTo>
                    <a:lnTo>
                      <a:pt x="227" y="0"/>
                    </a:lnTo>
                    <a:lnTo>
                      <a:pt x="0" y="170"/>
                    </a:lnTo>
                    <a:lnTo>
                      <a:pt x="0" y="255"/>
                    </a:lnTo>
                    <a:lnTo>
                      <a:pt x="255" y="142"/>
                    </a:lnTo>
                    <a:lnTo>
                      <a:pt x="454" y="284"/>
                    </a:lnTo>
                    <a:lnTo>
                      <a:pt x="822" y="340"/>
                    </a:lnTo>
                    <a:lnTo>
                      <a:pt x="766" y="199"/>
                    </a:lnTo>
                    <a:lnTo>
                      <a:pt x="539" y="170"/>
                    </a:lnTo>
                    <a:lnTo>
                      <a:pt x="482" y="57"/>
                    </a:lnTo>
                    <a:close/>
                  </a:path>
                </a:pathLst>
              </a:custGeom>
              <a:solidFill>
                <a:srgbClr val="FFCC00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7" name="Freeform 78"/>
              <p:cNvSpPr>
                <a:spLocks/>
              </p:cNvSpPr>
              <p:nvPr/>
            </p:nvSpPr>
            <p:spPr bwMode="auto">
              <a:xfrm>
                <a:off x="826449" y="1391016"/>
                <a:ext cx="302296" cy="108126"/>
              </a:xfrm>
              <a:custGeom>
                <a:avLst/>
                <a:gdLst>
                  <a:gd name="T0" fmla="*/ 368 w 397"/>
                  <a:gd name="T1" fmla="*/ 56 h 142"/>
                  <a:gd name="T2" fmla="*/ 198 w 397"/>
                  <a:gd name="T3" fmla="*/ 56 h 142"/>
                  <a:gd name="T4" fmla="*/ 28 w 397"/>
                  <a:gd name="T5" fmla="*/ 0 h 142"/>
                  <a:gd name="T6" fmla="*/ 0 w 397"/>
                  <a:gd name="T7" fmla="*/ 85 h 142"/>
                  <a:gd name="T8" fmla="*/ 113 w 397"/>
                  <a:gd name="T9" fmla="*/ 142 h 142"/>
                  <a:gd name="T10" fmla="*/ 368 w 397"/>
                  <a:gd name="T11" fmla="*/ 142 h 142"/>
                  <a:gd name="T12" fmla="*/ 397 w 397"/>
                  <a:gd name="T13" fmla="*/ 113 h 142"/>
                  <a:gd name="T14" fmla="*/ 368 w 397"/>
                  <a:gd name="T15" fmla="*/ 56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7" h="142">
                    <a:moveTo>
                      <a:pt x="368" y="56"/>
                    </a:moveTo>
                    <a:lnTo>
                      <a:pt x="198" y="56"/>
                    </a:lnTo>
                    <a:lnTo>
                      <a:pt x="28" y="0"/>
                    </a:lnTo>
                    <a:lnTo>
                      <a:pt x="0" y="85"/>
                    </a:lnTo>
                    <a:lnTo>
                      <a:pt x="113" y="142"/>
                    </a:lnTo>
                    <a:lnTo>
                      <a:pt x="368" y="142"/>
                    </a:lnTo>
                    <a:lnTo>
                      <a:pt x="397" y="113"/>
                    </a:lnTo>
                    <a:lnTo>
                      <a:pt x="368" y="56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8" name="Oval 79"/>
              <p:cNvSpPr>
                <a:spLocks noChangeArrowheads="1"/>
              </p:cNvSpPr>
              <p:nvPr/>
            </p:nvSpPr>
            <p:spPr bwMode="auto">
              <a:xfrm>
                <a:off x="1689936" y="1433658"/>
                <a:ext cx="150768" cy="65485"/>
              </a:xfrm>
              <a:prstGeom prst="ellipse">
                <a:avLst/>
              </a:prstGeom>
              <a:pattFill prst="dkHorz">
                <a:fgClr>
                  <a:srgbClr val="CC9900"/>
                </a:fgClr>
                <a:bgClr>
                  <a:srgbClr val="FFFF66"/>
                </a:bgClr>
              </a:patt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9" name="Freeform 81"/>
              <p:cNvSpPr>
                <a:spLocks/>
              </p:cNvSpPr>
              <p:nvPr/>
            </p:nvSpPr>
            <p:spPr bwMode="auto">
              <a:xfrm>
                <a:off x="1862785" y="1368934"/>
                <a:ext cx="65485" cy="151529"/>
              </a:xfrm>
              <a:custGeom>
                <a:avLst/>
                <a:gdLst>
                  <a:gd name="T0" fmla="*/ 56 w 86"/>
                  <a:gd name="T1" fmla="*/ 199 h 199"/>
                  <a:gd name="T2" fmla="*/ 56 w 86"/>
                  <a:gd name="T3" fmla="*/ 114 h 199"/>
                  <a:gd name="T4" fmla="*/ 0 w 86"/>
                  <a:gd name="T5" fmla="*/ 29 h 199"/>
                  <a:gd name="T6" fmla="*/ 0 w 86"/>
                  <a:gd name="T7" fmla="*/ 0 h 199"/>
                  <a:gd name="T8" fmla="*/ 85 w 86"/>
                  <a:gd name="T9" fmla="*/ 114 h 199"/>
                  <a:gd name="T10" fmla="*/ 86 w 86"/>
                  <a:gd name="T11" fmla="*/ 181 h 199"/>
                  <a:gd name="T12" fmla="*/ 56 w 86"/>
                  <a:gd name="T13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99">
                    <a:moveTo>
                      <a:pt x="56" y="199"/>
                    </a:moveTo>
                    <a:lnTo>
                      <a:pt x="56" y="114"/>
                    </a:lnTo>
                    <a:lnTo>
                      <a:pt x="0" y="29"/>
                    </a:lnTo>
                    <a:lnTo>
                      <a:pt x="0" y="0"/>
                    </a:lnTo>
                    <a:lnTo>
                      <a:pt x="85" y="114"/>
                    </a:lnTo>
                    <a:lnTo>
                      <a:pt x="86" y="181"/>
                    </a:lnTo>
                    <a:lnTo>
                      <a:pt x="56" y="199"/>
                    </a:lnTo>
                    <a:close/>
                  </a:path>
                </a:pathLst>
              </a:custGeom>
              <a:solidFill>
                <a:srgbClr val="FFFF00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0" name="Freeform 83"/>
              <p:cNvSpPr>
                <a:spLocks/>
              </p:cNvSpPr>
              <p:nvPr/>
            </p:nvSpPr>
            <p:spPr bwMode="auto">
              <a:xfrm>
                <a:off x="805128" y="1541784"/>
                <a:ext cx="194170" cy="151529"/>
              </a:xfrm>
              <a:custGeom>
                <a:avLst/>
                <a:gdLst>
                  <a:gd name="T0" fmla="*/ 28 w 255"/>
                  <a:gd name="T1" fmla="*/ 0 h 199"/>
                  <a:gd name="T2" fmla="*/ 0 w 255"/>
                  <a:gd name="T3" fmla="*/ 142 h 199"/>
                  <a:gd name="T4" fmla="*/ 113 w 255"/>
                  <a:gd name="T5" fmla="*/ 199 h 199"/>
                  <a:gd name="T6" fmla="*/ 255 w 255"/>
                  <a:gd name="T7" fmla="*/ 29 h 199"/>
                  <a:gd name="T8" fmla="*/ 141 w 255"/>
                  <a:gd name="T9" fmla="*/ 0 h 199"/>
                  <a:gd name="T10" fmla="*/ 28 w 255"/>
                  <a:gd name="T11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5" h="199">
                    <a:moveTo>
                      <a:pt x="28" y="0"/>
                    </a:moveTo>
                    <a:lnTo>
                      <a:pt x="0" y="142"/>
                    </a:lnTo>
                    <a:lnTo>
                      <a:pt x="113" y="199"/>
                    </a:lnTo>
                    <a:lnTo>
                      <a:pt x="255" y="29"/>
                    </a:lnTo>
                    <a:lnTo>
                      <a:pt x="141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1" name="Freeform 85"/>
              <p:cNvSpPr>
                <a:spLocks/>
              </p:cNvSpPr>
              <p:nvPr/>
            </p:nvSpPr>
            <p:spPr bwMode="auto">
              <a:xfrm>
                <a:off x="891172" y="1563866"/>
                <a:ext cx="604593" cy="323617"/>
              </a:xfrm>
              <a:custGeom>
                <a:avLst/>
                <a:gdLst>
                  <a:gd name="T0" fmla="*/ 0 w 794"/>
                  <a:gd name="T1" fmla="*/ 0 h 425"/>
                  <a:gd name="T2" fmla="*/ 28 w 794"/>
                  <a:gd name="T3" fmla="*/ 226 h 425"/>
                  <a:gd name="T4" fmla="*/ 113 w 794"/>
                  <a:gd name="T5" fmla="*/ 425 h 425"/>
                  <a:gd name="T6" fmla="*/ 794 w 794"/>
                  <a:gd name="T7" fmla="*/ 425 h 425"/>
                  <a:gd name="T8" fmla="*/ 794 w 794"/>
                  <a:gd name="T9" fmla="*/ 226 h 425"/>
                  <a:gd name="T10" fmla="*/ 283 w 794"/>
                  <a:gd name="T11" fmla="*/ 28 h 425"/>
                  <a:gd name="T12" fmla="*/ 0 w 794"/>
                  <a:gd name="T13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4" h="425">
                    <a:moveTo>
                      <a:pt x="0" y="0"/>
                    </a:moveTo>
                    <a:lnTo>
                      <a:pt x="28" y="226"/>
                    </a:lnTo>
                    <a:lnTo>
                      <a:pt x="113" y="425"/>
                    </a:lnTo>
                    <a:lnTo>
                      <a:pt x="794" y="425"/>
                    </a:lnTo>
                    <a:lnTo>
                      <a:pt x="794" y="226"/>
                    </a:lnTo>
                    <a:lnTo>
                      <a:pt x="283" y="28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Horz">
                <a:fgClr>
                  <a:srgbClr val="C0C0C0"/>
                </a:fgClr>
                <a:bgClr>
                  <a:schemeClr val="bg1">
                    <a:lumMod val="50000"/>
                  </a:schemeClr>
                </a:bgClr>
              </a:patt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52" name="Group 95"/>
              <p:cNvGrpSpPr>
                <a:grpSpLocks/>
              </p:cNvGrpSpPr>
              <p:nvPr/>
            </p:nvGrpSpPr>
            <p:grpSpPr bwMode="auto">
              <a:xfrm rot="900000">
                <a:off x="416026" y="1671231"/>
                <a:ext cx="753076" cy="108126"/>
                <a:chOff x="3829" y="3946"/>
                <a:chExt cx="989" cy="142"/>
              </a:xfrm>
            </p:grpSpPr>
            <p:sp>
              <p:nvSpPr>
                <p:cNvPr id="162" name="Freeform 92"/>
                <p:cNvSpPr>
                  <a:spLocks/>
                </p:cNvSpPr>
                <p:nvPr/>
              </p:nvSpPr>
              <p:spPr bwMode="auto">
                <a:xfrm>
                  <a:off x="3829" y="3946"/>
                  <a:ext cx="652" cy="142"/>
                </a:xfrm>
                <a:custGeom>
                  <a:avLst/>
                  <a:gdLst>
                    <a:gd name="T0" fmla="*/ 652 w 652"/>
                    <a:gd name="T1" fmla="*/ 28 h 142"/>
                    <a:gd name="T2" fmla="*/ 198 w 652"/>
                    <a:gd name="T3" fmla="*/ 0 h 142"/>
                    <a:gd name="T4" fmla="*/ 56 w 652"/>
                    <a:gd name="T5" fmla="*/ 0 h 142"/>
                    <a:gd name="T6" fmla="*/ 0 w 652"/>
                    <a:gd name="T7" fmla="*/ 28 h 142"/>
                    <a:gd name="T8" fmla="*/ 0 w 652"/>
                    <a:gd name="T9" fmla="*/ 113 h 142"/>
                    <a:gd name="T10" fmla="*/ 56 w 652"/>
                    <a:gd name="T11" fmla="*/ 142 h 142"/>
                    <a:gd name="T12" fmla="*/ 198 w 652"/>
                    <a:gd name="T13" fmla="*/ 142 h 142"/>
                    <a:gd name="T14" fmla="*/ 652 w 652"/>
                    <a:gd name="T15" fmla="*/ 113 h 142"/>
                    <a:gd name="T16" fmla="*/ 652 w 652"/>
                    <a:gd name="T17" fmla="*/ 28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52" h="142">
                      <a:moveTo>
                        <a:pt x="652" y="28"/>
                      </a:moveTo>
                      <a:lnTo>
                        <a:pt x="198" y="0"/>
                      </a:lnTo>
                      <a:lnTo>
                        <a:pt x="56" y="0"/>
                      </a:lnTo>
                      <a:lnTo>
                        <a:pt x="0" y="28"/>
                      </a:lnTo>
                      <a:lnTo>
                        <a:pt x="0" y="113"/>
                      </a:lnTo>
                      <a:lnTo>
                        <a:pt x="56" y="142"/>
                      </a:lnTo>
                      <a:lnTo>
                        <a:pt x="198" y="142"/>
                      </a:lnTo>
                      <a:lnTo>
                        <a:pt x="652" y="113"/>
                      </a:lnTo>
                      <a:lnTo>
                        <a:pt x="652" y="28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 cap="flat" cmpd="sng">
                  <a:solidFill>
                    <a:srgbClr val="CC66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3" name="Rectangle 93"/>
                <p:cNvSpPr>
                  <a:spLocks noChangeArrowheads="1"/>
                </p:cNvSpPr>
                <p:nvPr/>
              </p:nvSpPr>
              <p:spPr bwMode="auto">
                <a:xfrm>
                  <a:off x="4481" y="3974"/>
                  <a:ext cx="28" cy="85"/>
                </a:xfrm>
                <a:prstGeom prst="rect">
                  <a:avLst/>
                </a:prstGeom>
                <a:solidFill>
                  <a:srgbClr val="C0C0C0"/>
                </a:solidFill>
                <a:ln w="19050">
                  <a:solidFill>
                    <a:srgbClr val="CC66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4" name="Rectangle 94"/>
                <p:cNvSpPr>
                  <a:spLocks noChangeArrowheads="1"/>
                </p:cNvSpPr>
                <p:nvPr/>
              </p:nvSpPr>
              <p:spPr bwMode="auto">
                <a:xfrm>
                  <a:off x="4506" y="3983"/>
                  <a:ext cx="312" cy="57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 w="19050">
                  <a:solidFill>
                    <a:srgbClr val="CC66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53" name="AutoShape 96"/>
              <p:cNvSpPr>
                <a:spLocks noChangeArrowheads="1"/>
              </p:cNvSpPr>
              <p:nvPr/>
            </p:nvSpPr>
            <p:spPr bwMode="auto">
              <a:xfrm>
                <a:off x="1106663" y="1693313"/>
                <a:ext cx="324379" cy="172088"/>
              </a:xfrm>
              <a:prstGeom prst="roundRect">
                <a:avLst>
                  <a:gd name="adj" fmla="val 35861"/>
                </a:avLst>
              </a:prstGeom>
              <a:pattFill prst="dkHorz">
                <a:fgClr>
                  <a:srgbClr val="C0C0C0"/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" name="AutoShape 97"/>
              <p:cNvSpPr>
                <a:spLocks noChangeArrowheads="1"/>
              </p:cNvSpPr>
              <p:nvPr/>
            </p:nvSpPr>
            <p:spPr bwMode="auto">
              <a:xfrm>
                <a:off x="955896" y="1714634"/>
                <a:ext cx="150768" cy="21321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5" name="AutoShape 98"/>
              <p:cNvSpPr>
                <a:spLocks noChangeArrowheads="1"/>
              </p:cNvSpPr>
              <p:nvPr/>
            </p:nvSpPr>
            <p:spPr bwMode="auto">
              <a:xfrm>
                <a:off x="955896" y="1693313"/>
                <a:ext cx="150768" cy="21321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6" name="AutoShape 99"/>
              <p:cNvSpPr>
                <a:spLocks noChangeArrowheads="1"/>
              </p:cNvSpPr>
              <p:nvPr/>
            </p:nvSpPr>
            <p:spPr bwMode="auto">
              <a:xfrm>
                <a:off x="955896" y="1671231"/>
                <a:ext cx="150768" cy="21321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" name="AutoShape 100"/>
              <p:cNvSpPr>
                <a:spLocks noChangeArrowheads="1"/>
              </p:cNvSpPr>
              <p:nvPr/>
            </p:nvSpPr>
            <p:spPr bwMode="auto">
              <a:xfrm>
                <a:off x="977216" y="1606507"/>
                <a:ext cx="129447" cy="86806"/>
              </a:xfrm>
              <a:prstGeom prst="roundRect">
                <a:avLst>
                  <a:gd name="adj" fmla="val 41227"/>
                </a:avLst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8" name="Freeform 110"/>
              <p:cNvSpPr>
                <a:spLocks/>
              </p:cNvSpPr>
              <p:nvPr/>
            </p:nvSpPr>
            <p:spPr bwMode="auto">
              <a:xfrm>
                <a:off x="480750" y="1455740"/>
                <a:ext cx="345699" cy="108126"/>
              </a:xfrm>
              <a:custGeom>
                <a:avLst/>
                <a:gdLst>
                  <a:gd name="T0" fmla="*/ 0 w 454"/>
                  <a:gd name="T1" fmla="*/ 113 h 142"/>
                  <a:gd name="T2" fmla="*/ 142 w 454"/>
                  <a:gd name="T3" fmla="*/ 113 h 142"/>
                  <a:gd name="T4" fmla="*/ 255 w 454"/>
                  <a:gd name="T5" fmla="*/ 85 h 142"/>
                  <a:gd name="T6" fmla="*/ 454 w 454"/>
                  <a:gd name="T7" fmla="*/ 142 h 142"/>
                  <a:gd name="T8" fmla="*/ 255 w 454"/>
                  <a:gd name="T9" fmla="*/ 0 h 142"/>
                  <a:gd name="T10" fmla="*/ 0 w 454"/>
                  <a:gd name="T11" fmla="*/ 11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4" h="142">
                    <a:moveTo>
                      <a:pt x="0" y="113"/>
                    </a:moveTo>
                    <a:lnTo>
                      <a:pt x="142" y="113"/>
                    </a:lnTo>
                    <a:lnTo>
                      <a:pt x="255" y="85"/>
                    </a:lnTo>
                    <a:lnTo>
                      <a:pt x="454" y="142"/>
                    </a:lnTo>
                    <a:lnTo>
                      <a:pt x="255" y="0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9" name="Rectangle 111"/>
              <p:cNvSpPr>
                <a:spLocks noChangeArrowheads="1"/>
              </p:cNvSpPr>
              <p:nvPr/>
            </p:nvSpPr>
            <p:spPr bwMode="auto">
              <a:xfrm>
                <a:off x="459429" y="1477061"/>
                <a:ext cx="21321" cy="108126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0" name="Freeform 112"/>
              <p:cNvSpPr>
                <a:spLocks/>
              </p:cNvSpPr>
              <p:nvPr/>
            </p:nvSpPr>
            <p:spPr bwMode="auto">
              <a:xfrm>
                <a:off x="1232506" y="1499142"/>
                <a:ext cx="539869" cy="129447"/>
              </a:xfrm>
              <a:custGeom>
                <a:avLst/>
                <a:gdLst>
                  <a:gd name="T0" fmla="*/ 0 w 709"/>
                  <a:gd name="T1" fmla="*/ 0 h 170"/>
                  <a:gd name="T2" fmla="*/ 709 w 709"/>
                  <a:gd name="T3" fmla="*/ 170 h 170"/>
                  <a:gd name="T4" fmla="*/ 56 w 709"/>
                  <a:gd name="T5" fmla="*/ 141 h 170"/>
                  <a:gd name="T6" fmla="*/ 0 w 709"/>
                  <a:gd name="T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9" h="170">
                    <a:moveTo>
                      <a:pt x="0" y="0"/>
                    </a:moveTo>
                    <a:lnTo>
                      <a:pt x="709" y="170"/>
                    </a:lnTo>
                    <a:lnTo>
                      <a:pt x="56" y="1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1" name="Oval 113"/>
              <p:cNvSpPr>
                <a:spLocks noChangeArrowheads="1"/>
              </p:cNvSpPr>
              <p:nvPr/>
            </p:nvSpPr>
            <p:spPr bwMode="auto">
              <a:xfrm>
                <a:off x="1214790" y="1735954"/>
                <a:ext cx="108126" cy="108126"/>
              </a:xfrm>
              <a:prstGeom prst="ellipse">
                <a:avLst/>
              </a:prstGeom>
              <a:pattFill prst="dkHorz">
                <a:fgClr>
                  <a:srgbClr val="C0C0C0"/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31" name="禁止 130"/>
            <p:cNvSpPr/>
            <p:nvPr/>
          </p:nvSpPr>
          <p:spPr>
            <a:xfrm>
              <a:off x="7050166" y="3659438"/>
              <a:ext cx="1565754" cy="1565754"/>
            </a:xfrm>
            <a:prstGeom prst="noSmoking">
              <a:avLst>
                <a:gd name="adj" fmla="val 6663"/>
              </a:avLst>
            </a:prstGeom>
            <a:solidFill>
              <a:srgbClr val="FF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テキスト ボックス 68"/>
          <p:cNvSpPr txBox="1"/>
          <p:nvPr/>
        </p:nvSpPr>
        <p:spPr>
          <a:xfrm>
            <a:off x="5944" y="4971380"/>
            <a:ext cx="9900055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88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バイクの駐輪禁止</a:t>
            </a:r>
            <a:endParaRPr kumimoji="1" lang="ja-JP" altLang="en-US" sz="88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2" name="グループ化 51"/>
          <p:cNvGrpSpPr/>
          <p:nvPr/>
        </p:nvGrpSpPr>
        <p:grpSpPr>
          <a:xfrm>
            <a:off x="2476252" y="672546"/>
            <a:ext cx="4808468" cy="4042088"/>
            <a:chOff x="3143604" y="3146731"/>
            <a:chExt cx="2510934" cy="2110739"/>
          </a:xfrm>
        </p:grpSpPr>
        <p:grpSp>
          <p:nvGrpSpPr>
            <p:cNvPr id="53" name="Group 322"/>
            <p:cNvGrpSpPr>
              <a:grpSpLocks/>
            </p:cNvGrpSpPr>
            <p:nvPr/>
          </p:nvGrpSpPr>
          <p:grpSpPr bwMode="auto">
            <a:xfrm>
              <a:off x="3143604" y="3146731"/>
              <a:ext cx="2510934" cy="2110739"/>
              <a:chOff x="2355" y="1592"/>
              <a:chExt cx="1417" cy="1191"/>
            </a:xfrm>
          </p:grpSpPr>
          <p:grpSp>
            <p:nvGrpSpPr>
              <p:cNvPr id="55" name="Group 323"/>
              <p:cNvGrpSpPr>
                <a:grpSpLocks/>
              </p:cNvGrpSpPr>
              <p:nvPr/>
            </p:nvGrpSpPr>
            <p:grpSpPr bwMode="auto">
              <a:xfrm>
                <a:off x="3375" y="2415"/>
                <a:ext cx="284" cy="284"/>
                <a:chOff x="2440" y="2415"/>
                <a:chExt cx="284" cy="284"/>
              </a:xfrm>
            </p:grpSpPr>
            <p:grpSp>
              <p:nvGrpSpPr>
                <p:cNvPr id="117" name="Group 324"/>
                <p:cNvGrpSpPr>
                  <a:grpSpLocks/>
                </p:cNvGrpSpPr>
                <p:nvPr/>
              </p:nvGrpSpPr>
              <p:grpSpPr bwMode="auto">
                <a:xfrm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125" name="Group 325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29" name="AutoShape 3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0" name="AutoShape 32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6" name="Group 32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27" name="AutoShape 3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8" name="AutoShape 33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18" name="Group 331"/>
                <p:cNvGrpSpPr>
                  <a:grpSpLocks/>
                </p:cNvGrpSpPr>
                <p:nvPr/>
              </p:nvGrpSpPr>
              <p:grpSpPr bwMode="auto">
                <a:xfrm rot="2700000"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119" name="Group 332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23" name="AutoShape 3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4" name="AutoShape 33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0" name="Group 33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21" name="AutoShape 3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2" name="AutoShape 33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56" name="AutoShape 338"/>
              <p:cNvSpPr>
                <a:spLocks noChangeArrowheads="1"/>
              </p:cNvSpPr>
              <p:nvPr/>
            </p:nvSpPr>
            <p:spPr bwMode="auto">
              <a:xfrm>
                <a:off x="2355" y="2330"/>
                <a:ext cx="453" cy="453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7" name="Group 339"/>
              <p:cNvGrpSpPr>
                <a:grpSpLocks/>
              </p:cNvGrpSpPr>
              <p:nvPr/>
            </p:nvGrpSpPr>
            <p:grpSpPr bwMode="auto">
              <a:xfrm>
                <a:off x="2440" y="2415"/>
                <a:ext cx="284" cy="284"/>
                <a:chOff x="2440" y="2415"/>
                <a:chExt cx="284" cy="284"/>
              </a:xfrm>
            </p:grpSpPr>
            <p:grpSp>
              <p:nvGrpSpPr>
                <p:cNvPr id="103" name="Group 340"/>
                <p:cNvGrpSpPr>
                  <a:grpSpLocks/>
                </p:cNvGrpSpPr>
                <p:nvPr/>
              </p:nvGrpSpPr>
              <p:grpSpPr bwMode="auto">
                <a:xfrm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111" name="Group 341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15" name="AutoShape 3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6" name="AutoShape 34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2" name="Group 34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13" name="AutoShape 3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4" name="AutoShape 346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4" name="Group 347"/>
                <p:cNvGrpSpPr>
                  <a:grpSpLocks/>
                </p:cNvGrpSpPr>
                <p:nvPr/>
              </p:nvGrpSpPr>
              <p:grpSpPr bwMode="auto">
                <a:xfrm rot="2700000"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105" name="Group 348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09" name="AutoShape 3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0" name="AutoShape 3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6" name="Group 351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07" name="AutoShape 3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8" name="AutoShape 35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58" name="AutoShape 354"/>
              <p:cNvSpPr>
                <a:spLocks noChangeArrowheads="1"/>
              </p:cNvSpPr>
              <p:nvPr/>
            </p:nvSpPr>
            <p:spPr bwMode="auto">
              <a:xfrm>
                <a:off x="2414" y="2390"/>
                <a:ext cx="334" cy="332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AutoShape 355"/>
              <p:cNvSpPr>
                <a:spLocks noChangeArrowheads="1"/>
              </p:cNvSpPr>
              <p:nvPr/>
            </p:nvSpPr>
            <p:spPr bwMode="auto">
              <a:xfrm rot="2700000">
                <a:off x="2609" y="2338"/>
                <a:ext cx="86" cy="283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AutoShape 356"/>
              <p:cNvSpPr>
                <a:spLocks noChangeArrowheads="1"/>
              </p:cNvSpPr>
              <p:nvPr/>
            </p:nvSpPr>
            <p:spPr bwMode="auto">
              <a:xfrm>
                <a:off x="3349" y="2387"/>
                <a:ext cx="334" cy="332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AutoShape 357"/>
              <p:cNvSpPr>
                <a:spLocks noChangeArrowheads="1"/>
              </p:cNvSpPr>
              <p:nvPr/>
            </p:nvSpPr>
            <p:spPr bwMode="auto">
              <a:xfrm>
                <a:off x="3290" y="2327"/>
                <a:ext cx="453" cy="453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Rectangle 358"/>
              <p:cNvSpPr>
                <a:spLocks noChangeArrowheads="1"/>
              </p:cNvSpPr>
              <p:nvPr/>
            </p:nvSpPr>
            <p:spPr bwMode="auto">
              <a:xfrm>
                <a:off x="3574" y="2500"/>
                <a:ext cx="85" cy="29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Freeform 359"/>
              <p:cNvSpPr>
                <a:spLocks/>
              </p:cNvSpPr>
              <p:nvPr/>
            </p:nvSpPr>
            <p:spPr bwMode="auto">
              <a:xfrm>
                <a:off x="3057" y="2443"/>
                <a:ext cx="545" cy="158"/>
              </a:xfrm>
              <a:custGeom>
                <a:avLst/>
                <a:gdLst>
                  <a:gd name="T0" fmla="*/ 0 w 545"/>
                  <a:gd name="T1" fmla="*/ 158 h 158"/>
                  <a:gd name="T2" fmla="*/ 21 w 545"/>
                  <a:gd name="T3" fmla="*/ 158 h 158"/>
                  <a:gd name="T4" fmla="*/ 403 w 545"/>
                  <a:gd name="T5" fmla="*/ 158 h 158"/>
                  <a:gd name="T6" fmla="*/ 545 w 545"/>
                  <a:gd name="T7" fmla="*/ 114 h 158"/>
                  <a:gd name="T8" fmla="*/ 545 w 545"/>
                  <a:gd name="T9" fmla="*/ 29 h 158"/>
                  <a:gd name="T10" fmla="*/ 432 w 545"/>
                  <a:gd name="T11" fmla="*/ 0 h 158"/>
                  <a:gd name="T12" fmla="*/ 148 w 545"/>
                  <a:gd name="T13" fmla="*/ 0 h 158"/>
                  <a:gd name="T14" fmla="*/ 0 w 545"/>
                  <a:gd name="T15" fmla="*/ 15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5" h="158">
                    <a:moveTo>
                      <a:pt x="0" y="158"/>
                    </a:moveTo>
                    <a:cubicBezTo>
                      <a:pt x="7" y="158"/>
                      <a:pt x="14" y="158"/>
                      <a:pt x="21" y="158"/>
                    </a:cubicBezTo>
                    <a:lnTo>
                      <a:pt x="403" y="158"/>
                    </a:lnTo>
                    <a:lnTo>
                      <a:pt x="545" y="114"/>
                    </a:lnTo>
                    <a:lnTo>
                      <a:pt x="545" y="29"/>
                    </a:lnTo>
                    <a:lnTo>
                      <a:pt x="432" y="0"/>
                    </a:lnTo>
                    <a:lnTo>
                      <a:pt x="148" y="0"/>
                    </a:lnTo>
                    <a:lnTo>
                      <a:pt x="0" y="158"/>
                    </a:lnTo>
                    <a:close/>
                  </a:path>
                </a:pathLst>
              </a:custGeom>
              <a:solidFill>
                <a:srgbClr val="80808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" name="Freeform 360"/>
              <p:cNvSpPr>
                <a:spLocks/>
              </p:cNvSpPr>
              <p:nvPr/>
            </p:nvSpPr>
            <p:spPr bwMode="auto">
              <a:xfrm>
                <a:off x="2780" y="2047"/>
                <a:ext cx="170" cy="425"/>
              </a:xfrm>
              <a:custGeom>
                <a:avLst/>
                <a:gdLst>
                  <a:gd name="T0" fmla="*/ 113 w 170"/>
                  <a:gd name="T1" fmla="*/ 0 h 425"/>
                  <a:gd name="T2" fmla="*/ 0 w 170"/>
                  <a:gd name="T3" fmla="*/ 170 h 425"/>
                  <a:gd name="T4" fmla="*/ 170 w 170"/>
                  <a:gd name="T5" fmla="*/ 425 h 425"/>
                  <a:gd name="T6" fmla="*/ 57 w 170"/>
                  <a:gd name="T7" fmla="*/ 170 h 425"/>
                  <a:gd name="T8" fmla="*/ 113 w 170"/>
                  <a:gd name="T9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425">
                    <a:moveTo>
                      <a:pt x="113" y="0"/>
                    </a:moveTo>
                    <a:lnTo>
                      <a:pt x="0" y="170"/>
                    </a:lnTo>
                    <a:lnTo>
                      <a:pt x="170" y="425"/>
                    </a:lnTo>
                    <a:lnTo>
                      <a:pt x="57" y="170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" name="Freeform 361"/>
              <p:cNvSpPr>
                <a:spLocks/>
              </p:cNvSpPr>
              <p:nvPr/>
            </p:nvSpPr>
            <p:spPr bwMode="auto">
              <a:xfrm rot="-900000">
                <a:off x="3517" y="2217"/>
                <a:ext cx="255" cy="284"/>
              </a:xfrm>
              <a:custGeom>
                <a:avLst/>
                <a:gdLst>
                  <a:gd name="T0" fmla="*/ 0 w 255"/>
                  <a:gd name="T1" fmla="*/ 85 h 284"/>
                  <a:gd name="T2" fmla="*/ 85 w 255"/>
                  <a:gd name="T3" fmla="*/ 0 h 284"/>
                  <a:gd name="T4" fmla="*/ 255 w 255"/>
                  <a:gd name="T5" fmla="*/ 284 h 284"/>
                  <a:gd name="T6" fmla="*/ 199 w 255"/>
                  <a:gd name="T7" fmla="*/ 255 h 284"/>
                  <a:gd name="T8" fmla="*/ 0 w 255"/>
                  <a:gd name="T9" fmla="*/ 85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" h="284">
                    <a:moveTo>
                      <a:pt x="0" y="85"/>
                    </a:moveTo>
                    <a:lnTo>
                      <a:pt x="85" y="0"/>
                    </a:lnTo>
                    <a:lnTo>
                      <a:pt x="255" y="284"/>
                    </a:lnTo>
                    <a:lnTo>
                      <a:pt x="199" y="255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" name="Freeform 362"/>
              <p:cNvSpPr>
                <a:spLocks/>
              </p:cNvSpPr>
              <p:nvPr/>
            </p:nvSpPr>
            <p:spPr bwMode="auto">
              <a:xfrm>
                <a:off x="2383" y="1905"/>
                <a:ext cx="1303" cy="737"/>
              </a:xfrm>
              <a:custGeom>
                <a:avLst/>
                <a:gdLst>
                  <a:gd name="T0" fmla="*/ 425 w 1303"/>
                  <a:gd name="T1" fmla="*/ 0 h 737"/>
                  <a:gd name="T2" fmla="*/ 198 w 1303"/>
                  <a:gd name="T3" fmla="*/ 198 h 737"/>
                  <a:gd name="T4" fmla="*/ 0 w 1303"/>
                  <a:gd name="T5" fmla="*/ 453 h 737"/>
                  <a:gd name="T6" fmla="*/ 142 w 1303"/>
                  <a:gd name="T7" fmla="*/ 453 h 737"/>
                  <a:gd name="T8" fmla="*/ 255 w 1303"/>
                  <a:gd name="T9" fmla="*/ 425 h 737"/>
                  <a:gd name="T10" fmla="*/ 397 w 1303"/>
                  <a:gd name="T11" fmla="*/ 737 h 737"/>
                  <a:gd name="T12" fmla="*/ 737 w 1303"/>
                  <a:gd name="T13" fmla="*/ 737 h 737"/>
                  <a:gd name="T14" fmla="*/ 964 w 1303"/>
                  <a:gd name="T15" fmla="*/ 606 h 737"/>
                  <a:gd name="T16" fmla="*/ 1276 w 1303"/>
                  <a:gd name="T17" fmla="*/ 294 h 737"/>
                  <a:gd name="T18" fmla="*/ 1303 w 1303"/>
                  <a:gd name="T19" fmla="*/ 289 h 737"/>
                  <a:gd name="T20" fmla="*/ 1302 w 1303"/>
                  <a:gd name="T21" fmla="*/ 198 h 737"/>
                  <a:gd name="T22" fmla="*/ 1247 w 1303"/>
                  <a:gd name="T23" fmla="*/ 143 h 737"/>
                  <a:gd name="T24" fmla="*/ 935 w 1303"/>
                  <a:gd name="T25" fmla="*/ 143 h 737"/>
                  <a:gd name="T26" fmla="*/ 765 w 1303"/>
                  <a:gd name="T27" fmla="*/ 567 h 737"/>
                  <a:gd name="T28" fmla="*/ 567 w 1303"/>
                  <a:gd name="T29" fmla="*/ 567 h 737"/>
                  <a:gd name="T30" fmla="*/ 397 w 1303"/>
                  <a:gd name="T31" fmla="*/ 312 h 737"/>
                  <a:gd name="T32" fmla="*/ 510 w 1303"/>
                  <a:gd name="T33" fmla="*/ 142 h 737"/>
                  <a:gd name="T34" fmla="*/ 539 w 1303"/>
                  <a:gd name="T35" fmla="*/ 0 h 737"/>
                  <a:gd name="T36" fmla="*/ 425 w 1303"/>
                  <a:gd name="T37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03" h="737">
                    <a:moveTo>
                      <a:pt x="425" y="0"/>
                    </a:moveTo>
                    <a:lnTo>
                      <a:pt x="198" y="198"/>
                    </a:lnTo>
                    <a:lnTo>
                      <a:pt x="0" y="453"/>
                    </a:lnTo>
                    <a:lnTo>
                      <a:pt x="142" y="453"/>
                    </a:lnTo>
                    <a:lnTo>
                      <a:pt x="255" y="425"/>
                    </a:lnTo>
                    <a:lnTo>
                      <a:pt x="397" y="737"/>
                    </a:lnTo>
                    <a:lnTo>
                      <a:pt x="737" y="737"/>
                    </a:lnTo>
                    <a:lnTo>
                      <a:pt x="964" y="606"/>
                    </a:lnTo>
                    <a:lnTo>
                      <a:pt x="1276" y="294"/>
                    </a:lnTo>
                    <a:lnTo>
                      <a:pt x="1303" y="289"/>
                    </a:lnTo>
                    <a:lnTo>
                      <a:pt x="1302" y="198"/>
                    </a:lnTo>
                    <a:lnTo>
                      <a:pt x="1247" y="143"/>
                    </a:lnTo>
                    <a:lnTo>
                      <a:pt x="935" y="143"/>
                    </a:lnTo>
                    <a:lnTo>
                      <a:pt x="765" y="567"/>
                    </a:lnTo>
                    <a:lnTo>
                      <a:pt x="567" y="567"/>
                    </a:lnTo>
                    <a:lnTo>
                      <a:pt x="397" y="312"/>
                    </a:lnTo>
                    <a:lnTo>
                      <a:pt x="510" y="142"/>
                    </a:lnTo>
                    <a:lnTo>
                      <a:pt x="539" y="0"/>
                    </a:lnTo>
                    <a:lnTo>
                      <a:pt x="425" y="0"/>
                    </a:lnTo>
                    <a:close/>
                  </a:path>
                </a:pathLst>
              </a:custGeom>
              <a:solidFill>
                <a:srgbClr val="FFCC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" name="Freeform 363"/>
              <p:cNvSpPr>
                <a:spLocks/>
              </p:cNvSpPr>
              <p:nvPr/>
            </p:nvSpPr>
            <p:spPr bwMode="auto">
              <a:xfrm>
                <a:off x="3205" y="1962"/>
                <a:ext cx="482" cy="170"/>
              </a:xfrm>
              <a:custGeom>
                <a:avLst/>
                <a:gdLst>
                  <a:gd name="T0" fmla="*/ 397 w 482"/>
                  <a:gd name="T1" fmla="*/ 0 h 170"/>
                  <a:gd name="T2" fmla="*/ 255 w 482"/>
                  <a:gd name="T3" fmla="*/ 28 h 170"/>
                  <a:gd name="T4" fmla="*/ 57 w 482"/>
                  <a:gd name="T5" fmla="*/ 28 h 170"/>
                  <a:gd name="T6" fmla="*/ 0 w 482"/>
                  <a:gd name="T7" fmla="*/ 85 h 170"/>
                  <a:gd name="T8" fmla="*/ 0 w 482"/>
                  <a:gd name="T9" fmla="*/ 141 h 170"/>
                  <a:gd name="T10" fmla="*/ 57 w 482"/>
                  <a:gd name="T11" fmla="*/ 170 h 170"/>
                  <a:gd name="T12" fmla="*/ 284 w 482"/>
                  <a:gd name="T13" fmla="*/ 170 h 170"/>
                  <a:gd name="T14" fmla="*/ 482 w 482"/>
                  <a:gd name="T15" fmla="*/ 85 h 170"/>
                  <a:gd name="T16" fmla="*/ 482 w 482"/>
                  <a:gd name="T17" fmla="*/ 28 h 170"/>
                  <a:gd name="T18" fmla="*/ 454 w 482"/>
                  <a:gd name="T19" fmla="*/ 0 h 170"/>
                  <a:gd name="T20" fmla="*/ 397 w 482"/>
                  <a:gd name="T2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2" h="170">
                    <a:moveTo>
                      <a:pt x="397" y="0"/>
                    </a:moveTo>
                    <a:lnTo>
                      <a:pt x="255" y="28"/>
                    </a:lnTo>
                    <a:lnTo>
                      <a:pt x="57" y="28"/>
                    </a:lnTo>
                    <a:lnTo>
                      <a:pt x="0" y="85"/>
                    </a:lnTo>
                    <a:lnTo>
                      <a:pt x="0" y="141"/>
                    </a:lnTo>
                    <a:lnTo>
                      <a:pt x="57" y="170"/>
                    </a:lnTo>
                    <a:lnTo>
                      <a:pt x="284" y="170"/>
                    </a:lnTo>
                    <a:lnTo>
                      <a:pt x="482" y="85"/>
                    </a:lnTo>
                    <a:lnTo>
                      <a:pt x="482" y="28"/>
                    </a:lnTo>
                    <a:lnTo>
                      <a:pt x="454" y="0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" name="Freeform 364"/>
              <p:cNvSpPr>
                <a:spLocks/>
              </p:cNvSpPr>
              <p:nvPr/>
            </p:nvSpPr>
            <p:spPr bwMode="auto">
              <a:xfrm>
                <a:off x="3148" y="2245"/>
                <a:ext cx="170" cy="227"/>
              </a:xfrm>
              <a:custGeom>
                <a:avLst/>
                <a:gdLst>
                  <a:gd name="T0" fmla="*/ 0 w 170"/>
                  <a:gd name="T1" fmla="*/ 227 h 227"/>
                  <a:gd name="T2" fmla="*/ 57 w 170"/>
                  <a:gd name="T3" fmla="*/ 85 h 227"/>
                  <a:gd name="T4" fmla="*/ 170 w 170"/>
                  <a:gd name="T5" fmla="*/ 0 h 227"/>
                  <a:gd name="T6" fmla="*/ 142 w 170"/>
                  <a:gd name="T7" fmla="*/ 85 h 227"/>
                  <a:gd name="T8" fmla="*/ 0 w 170"/>
                  <a:gd name="T9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227">
                    <a:moveTo>
                      <a:pt x="0" y="227"/>
                    </a:moveTo>
                    <a:lnTo>
                      <a:pt x="57" y="85"/>
                    </a:lnTo>
                    <a:lnTo>
                      <a:pt x="170" y="0"/>
                    </a:lnTo>
                    <a:lnTo>
                      <a:pt x="142" y="85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3" name="Freeform 365"/>
              <p:cNvSpPr>
                <a:spLocks/>
              </p:cNvSpPr>
              <p:nvPr/>
            </p:nvSpPr>
            <p:spPr bwMode="auto">
              <a:xfrm>
                <a:off x="2751" y="1735"/>
                <a:ext cx="171" cy="171"/>
              </a:xfrm>
              <a:custGeom>
                <a:avLst/>
                <a:gdLst>
                  <a:gd name="T0" fmla="*/ 171 w 171"/>
                  <a:gd name="T1" fmla="*/ 171 h 171"/>
                  <a:gd name="T2" fmla="*/ 57 w 171"/>
                  <a:gd name="T3" fmla="*/ 171 h 171"/>
                  <a:gd name="T4" fmla="*/ 0 w 171"/>
                  <a:gd name="T5" fmla="*/ 142 h 171"/>
                  <a:gd name="T6" fmla="*/ 0 w 171"/>
                  <a:gd name="T7" fmla="*/ 57 h 171"/>
                  <a:gd name="T8" fmla="*/ 57 w 171"/>
                  <a:gd name="T9" fmla="*/ 0 h 171"/>
                  <a:gd name="T10" fmla="*/ 171 w 171"/>
                  <a:gd name="T11" fmla="*/ 0 h 171"/>
                  <a:gd name="T12" fmla="*/ 171 w 171"/>
                  <a:gd name="T13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1" h="171">
                    <a:moveTo>
                      <a:pt x="171" y="171"/>
                    </a:moveTo>
                    <a:lnTo>
                      <a:pt x="57" y="171"/>
                    </a:lnTo>
                    <a:lnTo>
                      <a:pt x="0" y="142"/>
                    </a:lnTo>
                    <a:lnTo>
                      <a:pt x="0" y="57"/>
                    </a:lnTo>
                    <a:lnTo>
                      <a:pt x="57" y="0"/>
                    </a:lnTo>
                    <a:lnTo>
                      <a:pt x="171" y="0"/>
                    </a:lnTo>
                    <a:lnTo>
                      <a:pt x="171" y="171"/>
                    </a:lnTo>
                    <a:close/>
                  </a:path>
                </a:pathLst>
              </a:custGeom>
              <a:solidFill>
                <a:srgbClr val="FFCC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4" name="Freeform 366" descr="横線 (太)"/>
              <p:cNvSpPr>
                <a:spLocks/>
              </p:cNvSpPr>
              <p:nvPr/>
            </p:nvSpPr>
            <p:spPr bwMode="auto">
              <a:xfrm>
                <a:off x="2751" y="1791"/>
                <a:ext cx="86" cy="86"/>
              </a:xfrm>
              <a:custGeom>
                <a:avLst/>
                <a:gdLst>
                  <a:gd name="T0" fmla="*/ 0 w 86"/>
                  <a:gd name="T1" fmla="*/ 0 h 86"/>
                  <a:gd name="T2" fmla="*/ 86 w 86"/>
                  <a:gd name="T3" fmla="*/ 29 h 86"/>
                  <a:gd name="T4" fmla="*/ 86 w 86"/>
                  <a:gd name="T5" fmla="*/ 57 h 86"/>
                  <a:gd name="T6" fmla="*/ 0 w 86"/>
                  <a:gd name="T7" fmla="*/ 86 h 86"/>
                  <a:gd name="T8" fmla="*/ 0 w 8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6">
                    <a:moveTo>
                      <a:pt x="0" y="0"/>
                    </a:moveTo>
                    <a:lnTo>
                      <a:pt x="86" y="29"/>
                    </a:lnTo>
                    <a:lnTo>
                      <a:pt x="86" y="57"/>
                    </a:lnTo>
                    <a:lnTo>
                      <a:pt x="0" y="86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Horz">
                <a:fgClr>
                  <a:srgbClr val="FF6600"/>
                </a:fgClr>
                <a:bgClr>
                  <a:srgbClr val="FF9933"/>
                </a:bgClr>
              </a:patt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5" name="Freeform 367"/>
              <p:cNvSpPr>
                <a:spLocks/>
              </p:cNvSpPr>
              <p:nvPr/>
            </p:nvSpPr>
            <p:spPr bwMode="auto">
              <a:xfrm>
                <a:off x="2921" y="1621"/>
                <a:ext cx="114" cy="198"/>
              </a:xfrm>
              <a:custGeom>
                <a:avLst/>
                <a:gdLst>
                  <a:gd name="T0" fmla="*/ 85 w 114"/>
                  <a:gd name="T1" fmla="*/ 0 h 198"/>
                  <a:gd name="T2" fmla="*/ 0 w 114"/>
                  <a:gd name="T3" fmla="*/ 85 h 198"/>
                  <a:gd name="T4" fmla="*/ 0 w 114"/>
                  <a:gd name="T5" fmla="*/ 198 h 198"/>
                  <a:gd name="T6" fmla="*/ 19 w 114"/>
                  <a:gd name="T7" fmla="*/ 197 h 198"/>
                  <a:gd name="T8" fmla="*/ 19 w 114"/>
                  <a:gd name="T9" fmla="*/ 95 h 198"/>
                  <a:gd name="T10" fmla="*/ 114 w 114"/>
                  <a:gd name="T11" fmla="*/ 0 h 198"/>
                  <a:gd name="T12" fmla="*/ 85 w 114"/>
                  <a:gd name="T13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98">
                    <a:moveTo>
                      <a:pt x="85" y="0"/>
                    </a:moveTo>
                    <a:lnTo>
                      <a:pt x="0" y="85"/>
                    </a:lnTo>
                    <a:lnTo>
                      <a:pt x="0" y="198"/>
                    </a:lnTo>
                    <a:lnTo>
                      <a:pt x="19" y="197"/>
                    </a:lnTo>
                    <a:lnTo>
                      <a:pt x="19" y="95"/>
                    </a:lnTo>
                    <a:lnTo>
                      <a:pt x="114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6" name="AutoShape 368"/>
              <p:cNvSpPr>
                <a:spLocks noChangeArrowheads="1"/>
              </p:cNvSpPr>
              <p:nvPr/>
            </p:nvSpPr>
            <p:spPr bwMode="auto">
              <a:xfrm>
                <a:off x="2978" y="1592"/>
                <a:ext cx="142" cy="85"/>
              </a:xfrm>
              <a:prstGeom prst="roundRect">
                <a:avLst>
                  <a:gd name="adj" fmla="val 40708"/>
                </a:avLst>
              </a:pr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" name="Oval 369"/>
              <p:cNvSpPr>
                <a:spLocks noChangeArrowheads="1"/>
              </p:cNvSpPr>
              <p:nvPr/>
            </p:nvSpPr>
            <p:spPr bwMode="auto">
              <a:xfrm>
                <a:off x="2893" y="1763"/>
                <a:ext cx="85" cy="85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" name="AutoShape 370"/>
              <p:cNvSpPr>
                <a:spLocks noChangeArrowheads="1"/>
              </p:cNvSpPr>
              <p:nvPr/>
            </p:nvSpPr>
            <p:spPr bwMode="auto">
              <a:xfrm rot="1800000">
                <a:off x="2920" y="1826"/>
                <a:ext cx="141" cy="28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" name="AutoShape 371"/>
              <p:cNvSpPr>
                <a:spLocks noChangeArrowheads="1"/>
              </p:cNvSpPr>
              <p:nvPr/>
            </p:nvSpPr>
            <p:spPr bwMode="auto">
              <a:xfrm>
                <a:off x="2922" y="1777"/>
                <a:ext cx="141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0" name="Rectangle 372"/>
              <p:cNvSpPr>
                <a:spLocks noChangeArrowheads="1"/>
              </p:cNvSpPr>
              <p:nvPr/>
            </p:nvSpPr>
            <p:spPr bwMode="auto">
              <a:xfrm>
                <a:off x="3659" y="2188"/>
                <a:ext cx="28" cy="141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1" name="Oval 373" descr="横線 (太)"/>
              <p:cNvSpPr>
                <a:spLocks noChangeArrowheads="1"/>
              </p:cNvSpPr>
              <p:nvPr/>
            </p:nvSpPr>
            <p:spPr bwMode="auto">
              <a:xfrm>
                <a:off x="3545" y="2160"/>
                <a:ext cx="85" cy="57"/>
              </a:xfrm>
              <a:prstGeom prst="ellipse">
                <a:avLst/>
              </a:prstGeom>
              <a:pattFill prst="dkHorz">
                <a:fgClr>
                  <a:srgbClr val="FF6600"/>
                </a:fgClr>
                <a:bgClr>
                  <a:srgbClr val="FF9933"/>
                </a:bgClr>
              </a:pattFill>
              <a:ln w="19050" algn="ctr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" name="Rectangle 374" descr="横線 (太)"/>
              <p:cNvSpPr>
                <a:spLocks noChangeArrowheads="1"/>
              </p:cNvSpPr>
              <p:nvPr/>
            </p:nvSpPr>
            <p:spPr bwMode="auto">
              <a:xfrm>
                <a:off x="3687" y="2103"/>
                <a:ext cx="28" cy="85"/>
              </a:xfrm>
              <a:prstGeom prst="rect">
                <a:avLst/>
              </a:prstGeom>
              <a:pattFill prst="dkHorz">
                <a:fgClr>
                  <a:srgbClr val="CC0000"/>
                </a:fgClr>
                <a:bgClr>
                  <a:srgbClr val="FF0000"/>
                </a:bgClr>
              </a:pattFill>
              <a:ln w="19050" algn="ctr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54" name="禁止 53"/>
            <p:cNvSpPr/>
            <p:nvPr/>
          </p:nvSpPr>
          <p:spPr>
            <a:xfrm>
              <a:off x="3579452" y="3659438"/>
              <a:ext cx="1565754" cy="1565754"/>
            </a:xfrm>
            <a:prstGeom prst="noSmoking">
              <a:avLst>
                <a:gd name="adj" fmla="val 6663"/>
              </a:avLst>
            </a:prstGeom>
            <a:solidFill>
              <a:srgbClr val="FF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011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テキスト ボックス 68"/>
          <p:cNvSpPr txBox="1"/>
          <p:nvPr/>
        </p:nvSpPr>
        <p:spPr>
          <a:xfrm>
            <a:off x="5944" y="4971380"/>
            <a:ext cx="9900055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88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バイクの駐輪禁止</a:t>
            </a:r>
            <a:endParaRPr kumimoji="1" lang="ja-JP" altLang="en-US" sz="88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67" name="グループ化 166"/>
          <p:cNvGrpSpPr/>
          <p:nvPr/>
        </p:nvGrpSpPr>
        <p:grpSpPr>
          <a:xfrm>
            <a:off x="1341371" y="988949"/>
            <a:ext cx="6596364" cy="3725430"/>
            <a:chOff x="6213188" y="3458962"/>
            <a:chExt cx="3127342" cy="1766230"/>
          </a:xfrm>
        </p:grpSpPr>
        <p:grpSp>
          <p:nvGrpSpPr>
            <p:cNvPr id="168" name="グループ化 167"/>
            <p:cNvGrpSpPr/>
            <p:nvPr/>
          </p:nvGrpSpPr>
          <p:grpSpPr>
            <a:xfrm>
              <a:off x="6213188" y="3458962"/>
              <a:ext cx="3127342" cy="1628632"/>
              <a:chOff x="416026" y="1174764"/>
              <a:chExt cx="1576206" cy="820845"/>
            </a:xfrm>
          </p:grpSpPr>
          <p:sp>
            <p:nvSpPr>
              <p:cNvPr id="170" name="AutoShape 105"/>
              <p:cNvSpPr>
                <a:spLocks noChangeArrowheads="1"/>
              </p:cNvSpPr>
              <p:nvPr/>
            </p:nvSpPr>
            <p:spPr bwMode="auto">
              <a:xfrm>
                <a:off x="1625212" y="1628589"/>
                <a:ext cx="323617" cy="307627"/>
              </a:xfrm>
              <a:prstGeom prst="star5">
                <a:avLst/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1" name="Oval 106"/>
              <p:cNvSpPr>
                <a:spLocks noChangeArrowheads="1"/>
              </p:cNvSpPr>
              <p:nvPr/>
            </p:nvSpPr>
            <p:spPr bwMode="auto">
              <a:xfrm>
                <a:off x="1711256" y="1713872"/>
                <a:ext cx="151529" cy="151529"/>
              </a:xfrm>
              <a:prstGeom prst="ellipse">
                <a:avLst/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2" name="AutoShape 107"/>
              <p:cNvSpPr>
                <a:spLocks noChangeArrowheads="1"/>
              </p:cNvSpPr>
              <p:nvPr/>
            </p:nvSpPr>
            <p:spPr bwMode="auto">
              <a:xfrm>
                <a:off x="1606176" y="1610314"/>
                <a:ext cx="360928" cy="359405"/>
              </a:xfrm>
              <a:custGeom>
                <a:avLst/>
                <a:gdLst>
                  <a:gd name="G0" fmla="+- 2925 0 0"/>
                  <a:gd name="G1" fmla="+- 21600 0 2925"/>
                  <a:gd name="G2" fmla="+- 21600 0 29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925" y="10800"/>
                    </a:moveTo>
                    <a:cubicBezTo>
                      <a:pt x="2925" y="15149"/>
                      <a:pt x="6451" y="18675"/>
                      <a:pt x="10800" y="18675"/>
                    </a:cubicBezTo>
                    <a:cubicBezTo>
                      <a:pt x="15149" y="18675"/>
                      <a:pt x="18675" y="15149"/>
                      <a:pt x="18675" y="10800"/>
                    </a:cubicBezTo>
                    <a:cubicBezTo>
                      <a:pt x="18675" y="6451"/>
                      <a:pt x="15149" y="2925"/>
                      <a:pt x="10800" y="2925"/>
                    </a:cubicBezTo>
                    <a:cubicBezTo>
                      <a:pt x="6451" y="2925"/>
                      <a:pt x="2925" y="6451"/>
                      <a:pt x="2925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3" name="AutoShape 108"/>
              <p:cNvSpPr>
                <a:spLocks noChangeArrowheads="1"/>
              </p:cNvSpPr>
              <p:nvPr/>
            </p:nvSpPr>
            <p:spPr bwMode="auto">
              <a:xfrm>
                <a:off x="1581810" y="1585187"/>
                <a:ext cx="410422" cy="410422"/>
              </a:xfrm>
              <a:custGeom>
                <a:avLst/>
                <a:gdLst>
                  <a:gd name="G0" fmla="+- 2925 0 0"/>
                  <a:gd name="G1" fmla="+- 21600 0 2925"/>
                  <a:gd name="G2" fmla="+- 21600 0 29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925" y="10800"/>
                    </a:moveTo>
                    <a:cubicBezTo>
                      <a:pt x="2925" y="15149"/>
                      <a:pt x="6451" y="18675"/>
                      <a:pt x="10800" y="18675"/>
                    </a:cubicBezTo>
                    <a:cubicBezTo>
                      <a:pt x="15149" y="18675"/>
                      <a:pt x="18675" y="15149"/>
                      <a:pt x="18675" y="10800"/>
                    </a:cubicBezTo>
                    <a:cubicBezTo>
                      <a:pt x="18675" y="6451"/>
                      <a:pt x="15149" y="2925"/>
                      <a:pt x="10800" y="2925"/>
                    </a:cubicBezTo>
                    <a:cubicBezTo>
                      <a:pt x="6451" y="2925"/>
                      <a:pt x="2925" y="6451"/>
                      <a:pt x="2925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" name="AutoShape 109"/>
              <p:cNvSpPr>
                <a:spLocks noChangeArrowheads="1"/>
              </p:cNvSpPr>
              <p:nvPr/>
            </p:nvSpPr>
            <p:spPr bwMode="auto">
              <a:xfrm rot="5400000">
                <a:off x="1733338" y="1434419"/>
                <a:ext cx="129447" cy="388341"/>
              </a:xfrm>
              <a:prstGeom prst="moon">
                <a:avLst>
                  <a:gd name="adj" fmla="val 50000"/>
                </a:avLst>
              </a:prstGeom>
              <a:solidFill>
                <a:srgbClr val="FFCC0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5" name="AutoShape 66"/>
              <p:cNvSpPr>
                <a:spLocks noChangeArrowheads="1"/>
              </p:cNvSpPr>
              <p:nvPr/>
            </p:nvSpPr>
            <p:spPr bwMode="auto">
              <a:xfrm>
                <a:off x="588876" y="1628589"/>
                <a:ext cx="323617" cy="307627"/>
              </a:xfrm>
              <a:prstGeom prst="star5">
                <a:avLst/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6" name="Oval 67"/>
              <p:cNvSpPr>
                <a:spLocks noChangeArrowheads="1"/>
              </p:cNvSpPr>
              <p:nvPr/>
            </p:nvSpPr>
            <p:spPr bwMode="auto">
              <a:xfrm>
                <a:off x="674920" y="1713872"/>
                <a:ext cx="151529" cy="151529"/>
              </a:xfrm>
              <a:prstGeom prst="ellipse">
                <a:avLst/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7" name="AutoShape 68"/>
              <p:cNvSpPr>
                <a:spLocks noChangeArrowheads="1"/>
              </p:cNvSpPr>
              <p:nvPr/>
            </p:nvSpPr>
            <p:spPr bwMode="auto">
              <a:xfrm>
                <a:off x="569839" y="1610314"/>
                <a:ext cx="360928" cy="359405"/>
              </a:xfrm>
              <a:custGeom>
                <a:avLst/>
                <a:gdLst>
                  <a:gd name="G0" fmla="+- 2925 0 0"/>
                  <a:gd name="G1" fmla="+- 21600 0 2925"/>
                  <a:gd name="G2" fmla="+- 21600 0 29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925" y="10800"/>
                    </a:moveTo>
                    <a:cubicBezTo>
                      <a:pt x="2925" y="15149"/>
                      <a:pt x="6451" y="18675"/>
                      <a:pt x="10800" y="18675"/>
                    </a:cubicBezTo>
                    <a:cubicBezTo>
                      <a:pt x="15149" y="18675"/>
                      <a:pt x="18675" y="15149"/>
                      <a:pt x="18675" y="10800"/>
                    </a:cubicBezTo>
                    <a:cubicBezTo>
                      <a:pt x="18675" y="6451"/>
                      <a:pt x="15149" y="2925"/>
                      <a:pt x="10800" y="2925"/>
                    </a:cubicBezTo>
                    <a:cubicBezTo>
                      <a:pt x="6451" y="2925"/>
                      <a:pt x="2925" y="6451"/>
                      <a:pt x="2925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8" name="AutoShape 69"/>
              <p:cNvSpPr>
                <a:spLocks noChangeArrowheads="1"/>
              </p:cNvSpPr>
              <p:nvPr/>
            </p:nvSpPr>
            <p:spPr bwMode="auto">
              <a:xfrm>
                <a:off x="545473" y="1585187"/>
                <a:ext cx="410423" cy="410422"/>
              </a:xfrm>
              <a:custGeom>
                <a:avLst/>
                <a:gdLst>
                  <a:gd name="G0" fmla="+- 2925 0 0"/>
                  <a:gd name="G1" fmla="+- 21600 0 2925"/>
                  <a:gd name="G2" fmla="+- 21600 0 29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925" y="10800"/>
                    </a:moveTo>
                    <a:cubicBezTo>
                      <a:pt x="2925" y="15149"/>
                      <a:pt x="6451" y="18675"/>
                      <a:pt x="10800" y="18675"/>
                    </a:cubicBezTo>
                    <a:cubicBezTo>
                      <a:pt x="15149" y="18675"/>
                      <a:pt x="18675" y="15149"/>
                      <a:pt x="18675" y="10800"/>
                    </a:cubicBezTo>
                    <a:cubicBezTo>
                      <a:pt x="18675" y="6451"/>
                      <a:pt x="15149" y="2925"/>
                      <a:pt x="10800" y="2925"/>
                    </a:cubicBezTo>
                    <a:cubicBezTo>
                      <a:pt x="6451" y="2925"/>
                      <a:pt x="2925" y="6451"/>
                      <a:pt x="2925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9" name="Freeform 71"/>
              <p:cNvSpPr>
                <a:spLocks/>
              </p:cNvSpPr>
              <p:nvPr/>
            </p:nvSpPr>
            <p:spPr bwMode="auto">
              <a:xfrm>
                <a:off x="1064022" y="1261570"/>
                <a:ext cx="841404" cy="647234"/>
              </a:xfrm>
              <a:custGeom>
                <a:avLst/>
                <a:gdLst>
                  <a:gd name="T0" fmla="*/ 368 w 1105"/>
                  <a:gd name="T1" fmla="*/ 56 h 850"/>
                  <a:gd name="T2" fmla="*/ 227 w 1105"/>
                  <a:gd name="T3" fmla="*/ 56 h 850"/>
                  <a:gd name="T4" fmla="*/ 85 w 1105"/>
                  <a:gd name="T5" fmla="*/ 198 h 850"/>
                  <a:gd name="T6" fmla="*/ 0 w 1105"/>
                  <a:gd name="T7" fmla="*/ 312 h 850"/>
                  <a:gd name="T8" fmla="*/ 56 w 1105"/>
                  <a:gd name="T9" fmla="*/ 453 h 850"/>
                  <a:gd name="T10" fmla="*/ 482 w 1105"/>
                  <a:gd name="T11" fmla="*/ 623 h 850"/>
                  <a:gd name="T12" fmla="*/ 538 w 1105"/>
                  <a:gd name="T13" fmla="*/ 708 h 850"/>
                  <a:gd name="T14" fmla="*/ 538 w 1105"/>
                  <a:gd name="T15" fmla="*/ 850 h 850"/>
                  <a:gd name="T16" fmla="*/ 652 w 1105"/>
                  <a:gd name="T17" fmla="*/ 850 h 850"/>
                  <a:gd name="T18" fmla="*/ 652 w 1105"/>
                  <a:gd name="T19" fmla="*/ 708 h 850"/>
                  <a:gd name="T20" fmla="*/ 879 w 1105"/>
                  <a:gd name="T21" fmla="*/ 567 h 850"/>
                  <a:gd name="T22" fmla="*/ 992 w 1105"/>
                  <a:gd name="T23" fmla="*/ 340 h 850"/>
                  <a:gd name="T24" fmla="*/ 1105 w 1105"/>
                  <a:gd name="T25" fmla="*/ 340 h 850"/>
                  <a:gd name="T26" fmla="*/ 1105 w 1105"/>
                  <a:gd name="T27" fmla="*/ 226 h 850"/>
                  <a:gd name="T28" fmla="*/ 1020 w 1105"/>
                  <a:gd name="T29" fmla="*/ 113 h 850"/>
                  <a:gd name="T30" fmla="*/ 879 w 1105"/>
                  <a:gd name="T31" fmla="*/ 0 h 850"/>
                  <a:gd name="T32" fmla="*/ 879 w 1105"/>
                  <a:gd name="T33" fmla="*/ 141 h 850"/>
                  <a:gd name="T34" fmla="*/ 652 w 1105"/>
                  <a:gd name="T35" fmla="*/ 226 h 850"/>
                  <a:gd name="T36" fmla="*/ 538 w 1105"/>
                  <a:gd name="T37" fmla="*/ 113 h 850"/>
                  <a:gd name="T38" fmla="*/ 368 w 1105"/>
                  <a:gd name="T39" fmla="*/ 56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05" h="850">
                    <a:moveTo>
                      <a:pt x="368" y="56"/>
                    </a:moveTo>
                    <a:lnTo>
                      <a:pt x="227" y="56"/>
                    </a:lnTo>
                    <a:lnTo>
                      <a:pt x="85" y="198"/>
                    </a:lnTo>
                    <a:lnTo>
                      <a:pt x="0" y="312"/>
                    </a:lnTo>
                    <a:lnTo>
                      <a:pt x="56" y="453"/>
                    </a:lnTo>
                    <a:lnTo>
                      <a:pt x="482" y="623"/>
                    </a:lnTo>
                    <a:lnTo>
                      <a:pt x="538" y="708"/>
                    </a:lnTo>
                    <a:lnTo>
                      <a:pt x="538" y="850"/>
                    </a:lnTo>
                    <a:lnTo>
                      <a:pt x="652" y="850"/>
                    </a:lnTo>
                    <a:lnTo>
                      <a:pt x="652" y="708"/>
                    </a:lnTo>
                    <a:lnTo>
                      <a:pt x="879" y="567"/>
                    </a:lnTo>
                    <a:lnTo>
                      <a:pt x="992" y="340"/>
                    </a:lnTo>
                    <a:lnTo>
                      <a:pt x="1105" y="340"/>
                    </a:lnTo>
                    <a:lnTo>
                      <a:pt x="1105" y="226"/>
                    </a:lnTo>
                    <a:lnTo>
                      <a:pt x="1020" y="113"/>
                    </a:lnTo>
                    <a:lnTo>
                      <a:pt x="879" y="0"/>
                    </a:lnTo>
                    <a:lnTo>
                      <a:pt x="879" y="141"/>
                    </a:lnTo>
                    <a:lnTo>
                      <a:pt x="652" y="226"/>
                    </a:lnTo>
                    <a:lnTo>
                      <a:pt x="538" y="113"/>
                    </a:lnTo>
                    <a:lnTo>
                      <a:pt x="368" y="56"/>
                    </a:lnTo>
                    <a:close/>
                  </a:path>
                </a:pathLst>
              </a:custGeom>
              <a:solidFill>
                <a:srgbClr val="FFCC00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0" name="Freeform 72"/>
              <p:cNvSpPr>
                <a:spLocks/>
              </p:cNvSpPr>
              <p:nvPr/>
            </p:nvSpPr>
            <p:spPr bwMode="auto">
              <a:xfrm>
                <a:off x="1625212" y="1174764"/>
                <a:ext cx="215491" cy="194170"/>
              </a:xfrm>
              <a:custGeom>
                <a:avLst/>
                <a:gdLst>
                  <a:gd name="T0" fmla="*/ 283 w 283"/>
                  <a:gd name="T1" fmla="*/ 227 h 255"/>
                  <a:gd name="T2" fmla="*/ 0 w 283"/>
                  <a:gd name="T3" fmla="*/ 0 h 255"/>
                  <a:gd name="T4" fmla="*/ 28 w 283"/>
                  <a:gd name="T5" fmla="*/ 85 h 255"/>
                  <a:gd name="T6" fmla="*/ 142 w 283"/>
                  <a:gd name="T7" fmla="*/ 255 h 255"/>
                  <a:gd name="T8" fmla="*/ 283 w 283"/>
                  <a:gd name="T9" fmla="*/ 22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255">
                    <a:moveTo>
                      <a:pt x="283" y="227"/>
                    </a:moveTo>
                    <a:lnTo>
                      <a:pt x="0" y="0"/>
                    </a:lnTo>
                    <a:lnTo>
                      <a:pt x="28" y="85"/>
                    </a:lnTo>
                    <a:lnTo>
                      <a:pt x="142" y="255"/>
                    </a:lnTo>
                    <a:lnTo>
                      <a:pt x="283" y="227"/>
                    </a:lnTo>
                    <a:close/>
                  </a:path>
                </a:pathLst>
              </a:custGeom>
              <a:solidFill>
                <a:srgbClr val="99CCFF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1" name="Rectangle 73"/>
              <p:cNvSpPr>
                <a:spLocks noChangeArrowheads="1"/>
              </p:cNvSpPr>
              <p:nvPr/>
            </p:nvSpPr>
            <p:spPr bwMode="auto">
              <a:xfrm rot="19800000">
                <a:off x="1623689" y="1342283"/>
                <a:ext cx="86806" cy="4264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2" name="Rectangle 75"/>
              <p:cNvSpPr>
                <a:spLocks noChangeArrowheads="1"/>
              </p:cNvSpPr>
              <p:nvPr/>
            </p:nvSpPr>
            <p:spPr bwMode="auto">
              <a:xfrm>
                <a:off x="1603891" y="1304211"/>
                <a:ext cx="42641" cy="129447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" name="AutoShape 76"/>
              <p:cNvSpPr>
                <a:spLocks noChangeArrowheads="1"/>
              </p:cNvSpPr>
              <p:nvPr/>
            </p:nvSpPr>
            <p:spPr bwMode="auto">
              <a:xfrm rot="2700000">
                <a:off x="1570768" y="1315252"/>
                <a:ext cx="43403" cy="108126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" name="Freeform 77"/>
              <p:cNvSpPr>
                <a:spLocks/>
              </p:cNvSpPr>
              <p:nvPr/>
            </p:nvSpPr>
            <p:spPr bwMode="auto">
              <a:xfrm>
                <a:off x="480750" y="1347614"/>
                <a:ext cx="625914" cy="258894"/>
              </a:xfrm>
              <a:custGeom>
                <a:avLst/>
                <a:gdLst>
                  <a:gd name="T0" fmla="*/ 482 w 822"/>
                  <a:gd name="T1" fmla="*/ 57 h 340"/>
                  <a:gd name="T2" fmla="*/ 397 w 822"/>
                  <a:gd name="T3" fmla="*/ 0 h 340"/>
                  <a:gd name="T4" fmla="*/ 227 w 822"/>
                  <a:gd name="T5" fmla="*/ 0 h 340"/>
                  <a:gd name="T6" fmla="*/ 0 w 822"/>
                  <a:gd name="T7" fmla="*/ 170 h 340"/>
                  <a:gd name="T8" fmla="*/ 0 w 822"/>
                  <a:gd name="T9" fmla="*/ 255 h 340"/>
                  <a:gd name="T10" fmla="*/ 255 w 822"/>
                  <a:gd name="T11" fmla="*/ 142 h 340"/>
                  <a:gd name="T12" fmla="*/ 454 w 822"/>
                  <a:gd name="T13" fmla="*/ 284 h 340"/>
                  <a:gd name="T14" fmla="*/ 822 w 822"/>
                  <a:gd name="T15" fmla="*/ 340 h 340"/>
                  <a:gd name="T16" fmla="*/ 766 w 822"/>
                  <a:gd name="T17" fmla="*/ 199 h 340"/>
                  <a:gd name="T18" fmla="*/ 539 w 822"/>
                  <a:gd name="T19" fmla="*/ 170 h 340"/>
                  <a:gd name="T20" fmla="*/ 482 w 822"/>
                  <a:gd name="T21" fmla="*/ 57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2" h="340">
                    <a:moveTo>
                      <a:pt x="482" y="57"/>
                    </a:moveTo>
                    <a:lnTo>
                      <a:pt x="397" y="0"/>
                    </a:lnTo>
                    <a:lnTo>
                      <a:pt x="227" y="0"/>
                    </a:lnTo>
                    <a:lnTo>
                      <a:pt x="0" y="170"/>
                    </a:lnTo>
                    <a:lnTo>
                      <a:pt x="0" y="255"/>
                    </a:lnTo>
                    <a:lnTo>
                      <a:pt x="255" y="142"/>
                    </a:lnTo>
                    <a:lnTo>
                      <a:pt x="454" y="284"/>
                    </a:lnTo>
                    <a:lnTo>
                      <a:pt x="822" y="340"/>
                    </a:lnTo>
                    <a:lnTo>
                      <a:pt x="766" y="199"/>
                    </a:lnTo>
                    <a:lnTo>
                      <a:pt x="539" y="170"/>
                    </a:lnTo>
                    <a:lnTo>
                      <a:pt x="482" y="57"/>
                    </a:lnTo>
                    <a:close/>
                  </a:path>
                </a:pathLst>
              </a:custGeom>
              <a:solidFill>
                <a:srgbClr val="FFCC00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" name="Freeform 78"/>
              <p:cNvSpPr>
                <a:spLocks/>
              </p:cNvSpPr>
              <p:nvPr/>
            </p:nvSpPr>
            <p:spPr bwMode="auto">
              <a:xfrm>
                <a:off x="826449" y="1391016"/>
                <a:ext cx="302296" cy="108126"/>
              </a:xfrm>
              <a:custGeom>
                <a:avLst/>
                <a:gdLst>
                  <a:gd name="T0" fmla="*/ 368 w 397"/>
                  <a:gd name="T1" fmla="*/ 56 h 142"/>
                  <a:gd name="T2" fmla="*/ 198 w 397"/>
                  <a:gd name="T3" fmla="*/ 56 h 142"/>
                  <a:gd name="T4" fmla="*/ 28 w 397"/>
                  <a:gd name="T5" fmla="*/ 0 h 142"/>
                  <a:gd name="T6" fmla="*/ 0 w 397"/>
                  <a:gd name="T7" fmla="*/ 85 h 142"/>
                  <a:gd name="T8" fmla="*/ 113 w 397"/>
                  <a:gd name="T9" fmla="*/ 142 h 142"/>
                  <a:gd name="T10" fmla="*/ 368 w 397"/>
                  <a:gd name="T11" fmla="*/ 142 h 142"/>
                  <a:gd name="T12" fmla="*/ 397 w 397"/>
                  <a:gd name="T13" fmla="*/ 113 h 142"/>
                  <a:gd name="T14" fmla="*/ 368 w 397"/>
                  <a:gd name="T15" fmla="*/ 56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7" h="142">
                    <a:moveTo>
                      <a:pt x="368" y="56"/>
                    </a:moveTo>
                    <a:lnTo>
                      <a:pt x="198" y="56"/>
                    </a:lnTo>
                    <a:lnTo>
                      <a:pt x="28" y="0"/>
                    </a:lnTo>
                    <a:lnTo>
                      <a:pt x="0" y="85"/>
                    </a:lnTo>
                    <a:lnTo>
                      <a:pt x="113" y="142"/>
                    </a:lnTo>
                    <a:lnTo>
                      <a:pt x="368" y="142"/>
                    </a:lnTo>
                    <a:lnTo>
                      <a:pt x="397" y="113"/>
                    </a:lnTo>
                    <a:lnTo>
                      <a:pt x="368" y="56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6" name="Oval 79"/>
              <p:cNvSpPr>
                <a:spLocks noChangeArrowheads="1"/>
              </p:cNvSpPr>
              <p:nvPr/>
            </p:nvSpPr>
            <p:spPr bwMode="auto">
              <a:xfrm>
                <a:off x="1689936" y="1433658"/>
                <a:ext cx="150768" cy="65485"/>
              </a:xfrm>
              <a:prstGeom prst="ellipse">
                <a:avLst/>
              </a:prstGeom>
              <a:pattFill prst="dkHorz">
                <a:fgClr>
                  <a:srgbClr val="CC9900"/>
                </a:fgClr>
                <a:bgClr>
                  <a:srgbClr val="FFFF66"/>
                </a:bgClr>
              </a:patt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" name="Freeform 81"/>
              <p:cNvSpPr>
                <a:spLocks/>
              </p:cNvSpPr>
              <p:nvPr/>
            </p:nvSpPr>
            <p:spPr bwMode="auto">
              <a:xfrm>
                <a:off x="1862785" y="1368934"/>
                <a:ext cx="65485" cy="151529"/>
              </a:xfrm>
              <a:custGeom>
                <a:avLst/>
                <a:gdLst>
                  <a:gd name="T0" fmla="*/ 56 w 86"/>
                  <a:gd name="T1" fmla="*/ 199 h 199"/>
                  <a:gd name="T2" fmla="*/ 56 w 86"/>
                  <a:gd name="T3" fmla="*/ 114 h 199"/>
                  <a:gd name="T4" fmla="*/ 0 w 86"/>
                  <a:gd name="T5" fmla="*/ 29 h 199"/>
                  <a:gd name="T6" fmla="*/ 0 w 86"/>
                  <a:gd name="T7" fmla="*/ 0 h 199"/>
                  <a:gd name="T8" fmla="*/ 85 w 86"/>
                  <a:gd name="T9" fmla="*/ 114 h 199"/>
                  <a:gd name="T10" fmla="*/ 86 w 86"/>
                  <a:gd name="T11" fmla="*/ 181 h 199"/>
                  <a:gd name="T12" fmla="*/ 56 w 86"/>
                  <a:gd name="T13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99">
                    <a:moveTo>
                      <a:pt x="56" y="199"/>
                    </a:moveTo>
                    <a:lnTo>
                      <a:pt x="56" y="114"/>
                    </a:lnTo>
                    <a:lnTo>
                      <a:pt x="0" y="29"/>
                    </a:lnTo>
                    <a:lnTo>
                      <a:pt x="0" y="0"/>
                    </a:lnTo>
                    <a:lnTo>
                      <a:pt x="85" y="114"/>
                    </a:lnTo>
                    <a:lnTo>
                      <a:pt x="86" y="181"/>
                    </a:lnTo>
                    <a:lnTo>
                      <a:pt x="56" y="199"/>
                    </a:lnTo>
                    <a:close/>
                  </a:path>
                </a:pathLst>
              </a:custGeom>
              <a:solidFill>
                <a:srgbClr val="FFFF00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8" name="Freeform 83"/>
              <p:cNvSpPr>
                <a:spLocks/>
              </p:cNvSpPr>
              <p:nvPr/>
            </p:nvSpPr>
            <p:spPr bwMode="auto">
              <a:xfrm>
                <a:off x="805128" y="1541784"/>
                <a:ext cx="194170" cy="151529"/>
              </a:xfrm>
              <a:custGeom>
                <a:avLst/>
                <a:gdLst>
                  <a:gd name="T0" fmla="*/ 28 w 255"/>
                  <a:gd name="T1" fmla="*/ 0 h 199"/>
                  <a:gd name="T2" fmla="*/ 0 w 255"/>
                  <a:gd name="T3" fmla="*/ 142 h 199"/>
                  <a:gd name="T4" fmla="*/ 113 w 255"/>
                  <a:gd name="T5" fmla="*/ 199 h 199"/>
                  <a:gd name="T6" fmla="*/ 255 w 255"/>
                  <a:gd name="T7" fmla="*/ 29 h 199"/>
                  <a:gd name="T8" fmla="*/ 141 w 255"/>
                  <a:gd name="T9" fmla="*/ 0 h 199"/>
                  <a:gd name="T10" fmla="*/ 28 w 255"/>
                  <a:gd name="T11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5" h="199">
                    <a:moveTo>
                      <a:pt x="28" y="0"/>
                    </a:moveTo>
                    <a:lnTo>
                      <a:pt x="0" y="142"/>
                    </a:lnTo>
                    <a:lnTo>
                      <a:pt x="113" y="199"/>
                    </a:lnTo>
                    <a:lnTo>
                      <a:pt x="255" y="29"/>
                    </a:lnTo>
                    <a:lnTo>
                      <a:pt x="141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9" name="Freeform 85"/>
              <p:cNvSpPr>
                <a:spLocks/>
              </p:cNvSpPr>
              <p:nvPr/>
            </p:nvSpPr>
            <p:spPr bwMode="auto">
              <a:xfrm>
                <a:off x="891172" y="1563866"/>
                <a:ext cx="604593" cy="323617"/>
              </a:xfrm>
              <a:custGeom>
                <a:avLst/>
                <a:gdLst>
                  <a:gd name="T0" fmla="*/ 0 w 794"/>
                  <a:gd name="T1" fmla="*/ 0 h 425"/>
                  <a:gd name="T2" fmla="*/ 28 w 794"/>
                  <a:gd name="T3" fmla="*/ 226 h 425"/>
                  <a:gd name="T4" fmla="*/ 113 w 794"/>
                  <a:gd name="T5" fmla="*/ 425 h 425"/>
                  <a:gd name="T6" fmla="*/ 794 w 794"/>
                  <a:gd name="T7" fmla="*/ 425 h 425"/>
                  <a:gd name="T8" fmla="*/ 794 w 794"/>
                  <a:gd name="T9" fmla="*/ 226 h 425"/>
                  <a:gd name="T10" fmla="*/ 283 w 794"/>
                  <a:gd name="T11" fmla="*/ 28 h 425"/>
                  <a:gd name="T12" fmla="*/ 0 w 794"/>
                  <a:gd name="T13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4" h="425">
                    <a:moveTo>
                      <a:pt x="0" y="0"/>
                    </a:moveTo>
                    <a:lnTo>
                      <a:pt x="28" y="226"/>
                    </a:lnTo>
                    <a:lnTo>
                      <a:pt x="113" y="425"/>
                    </a:lnTo>
                    <a:lnTo>
                      <a:pt x="794" y="425"/>
                    </a:lnTo>
                    <a:lnTo>
                      <a:pt x="794" y="226"/>
                    </a:lnTo>
                    <a:lnTo>
                      <a:pt x="283" y="28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Horz">
                <a:fgClr>
                  <a:srgbClr val="C0C0C0"/>
                </a:fgClr>
                <a:bgClr>
                  <a:schemeClr val="bg1">
                    <a:lumMod val="50000"/>
                  </a:schemeClr>
                </a:bgClr>
              </a:patt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90" name="Group 95"/>
              <p:cNvGrpSpPr>
                <a:grpSpLocks/>
              </p:cNvGrpSpPr>
              <p:nvPr/>
            </p:nvGrpSpPr>
            <p:grpSpPr bwMode="auto">
              <a:xfrm rot="900000">
                <a:off x="416026" y="1671231"/>
                <a:ext cx="753076" cy="108126"/>
                <a:chOff x="3829" y="3946"/>
                <a:chExt cx="989" cy="142"/>
              </a:xfrm>
            </p:grpSpPr>
            <p:sp>
              <p:nvSpPr>
                <p:cNvPr id="200" name="Freeform 92"/>
                <p:cNvSpPr>
                  <a:spLocks/>
                </p:cNvSpPr>
                <p:nvPr/>
              </p:nvSpPr>
              <p:spPr bwMode="auto">
                <a:xfrm>
                  <a:off x="3829" y="3946"/>
                  <a:ext cx="652" cy="142"/>
                </a:xfrm>
                <a:custGeom>
                  <a:avLst/>
                  <a:gdLst>
                    <a:gd name="T0" fmla="*/ 652 w 652"/>
                    <a:gd name="T1" fmla="*/ 28 h 142"/>
                    <a:gd name="T2" fmla="*/ 198 w 652"/>
                    <a:gd name="T3" fmla="*/ 0 h 142"/>
                    <a:gd name="T4" fmla="*/ 56 w 652"/>
                    <a:gd name="T5" fmla="*/ 0 h 142"/>
                    <a:gd name="T6" fmla="*/ 0 w 652"/>
                    <a:gd name="T7" fmla="*/ 28 h 142"/>
                    <a:gd name="T8" fmla="*/ 0 w 652"/>
                    <a:gd name="T9" fmla="*/ 113 h 142"/>
                    <a:gd name="T10" fmla="*/ 56 w 652"/>
                    <a:gd name="T11" fmla="*/ 142 h 142"/>
                    <a:gd name="T12" fmla="*/ 198 w 652"/>
                    <a:gd name="T13" fmla="*/ 142 h 142"/>
                    <a:gd name="T14" fmla="*/ 652 w 652"/>
                    <a:gd name="T15" fmla="*/ 113 h 142"/>
                    <a:gd name="T16" fmla="*/ 652 w 652"/>
                    <a:gd name="T17" fmla="*/ 28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52" h="142">
                      <a:moveTo>
                        <a:pt x="652" y="28"/>
                      </a:moveTo>
                      <a:lnTo>
                        <a:pt x="198" y="0"/>
                      </a:lnTo>
                      <a:lnTo>
                        <a:pt x="56" y="0"/>
                      </a:lnTo>
                      <a:lnTo>
                        <a:pt x="0" y="28"/>
                      </a:lnTo>
                      <a:lnTo>
                        <a:pt x="0" y="113"/>
                      </a:lnTo>
                      <a:lnTo>
                        <a:pt x="56" y="142"/>
                      </a:lnTo>
                      <a:lnTo>
                        <a:pt x="198" y="142"/>
                      </a:lnTo>
                      <a:lnTo>
                        <a:pt x="652" y="113"/>
                      </a:lnTo>
                      <a:lnTo>
                        <a:pt x="652" y="28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19050" cap="flat" cmpd="sng">
                  <a:solidFill>
                    <a:srgbClr val="CC66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1" name="Rectangle 93"/>
                <p:cNvSpPr>
                  <a:spLocks noChangeArrowheads="1"/>
                </p:cNvSpPr>
                <p:nvPr/>
              </p:nvSpPr>
              <p:spPr bwMode="auto">
                <a:xfrm>
                  <a:off x="4481" y="3974"/>
                  <a:ext cx="28" cy="85"/>
                </a:xfrm>
                <a:prstGeom prst="rect">
                  <a:avLst/>
                </a:prstGeom>
                <a:solidFill>
                  <a:srgbClr val="C0C0C0"/>
                </a:solidFill>
                <a:ln w="19050">
                  <a:solidFill>
                    <a:srgbClr val="CC66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2" name="Rectangle 94"/>
                <p:cNvSpPr>
                  <a:spLocks noChangeArrowheads="1"/>
                </p:cNvSpPr>
                <p:nvPr/>
              </p:nvSpPr>
              <p:spPr bwMode="auto">
                <a:xfrm>
                  <a:off x="4506" y="3983"/>
                  <a:ext cx="312" cy="57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 w="19050">
                  <a:solidFill>
                    <a:srgbClr val="CC66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1" name="AutoShape 96"/>
              <p:cNvSpPr>
                <a:spLocks noChangeArrowheads="1"/>
              </p:cNvSpPr>
              <p:nvPr/>
            </p:nvSpPr>
            <p:spPr bwMode="auto">
              <a:xfrm>
                <a:off x="1106663" y="1693313"/>
                <a:ext cx="324379" cy="172088"/>
              </a:xfrm>
              <a:prstGeom prst="roundRect">
                <a:avLst>
                  <a:gd name="adj" fmla="val 35861"/>
                </a:avLst>
              </a:prstGeom>
              <a:pattFill prst="dkHorz">
                <a:fgClr>
                  <a:srgbClr val="C0C0C0"/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2" name="AutoShape 97"/>
              <p:cNvSpPr>
                <a:spLocks noChangeArrowheads="1"/>
              </p:cNvSpPr>
              <p:nvPr/>
            </p:nvSpPr>
            <p:spPr bwMode="auto">
              <a:xfrm>
                <a:off x="955896" y="1714634"/>
                <a:ext cx="150768" cy="21321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" name="AutoShape 98"/>
              <p:cNvSpPr>
                <a:spLocks noChangeArrowheads="1"/>
              </p:cNvSpPr>
              <p:nvPr/>
            </p:nvSpPr>
            <p:spPr bwMode="auto">
              <a:xfrm>
                <a:off x="955896" y="1693313"/>
                <a:ext cx="150768" cy="21321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" name="AutoShape 99"/>
              <p:cNvSpPr>
                <a:spLocks noChangeArrowheads="1"/>
              </p:cNvSpPr>
              <p:nvPr/>
            </p:nvSpPr>
            <p:spPr bwMode="auto">
              <a:xfrm>
                <a:off x="955896" y="1671231"/>
                <a:ext cx="150768" cy="21321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" name="AutoShape 100"/>
              <p:cNvSpPr>
                <a:spLocks noChangeArrowheads="1"/>
              </p:cNvSpPr>
              <p:nvPr/>
            </p:nvSpPr>
            <p:spPr bwMode="auto">
              <a:xfrm>
                <a:off x="977216" y="1606507"/>
                <a:ext cx="129447" cy="86806"/>
              </a:xfrm>
              <a:prstGeom prst="roundRect">
                <a:avLst>
                  <a:gd name="adj" fmla="val 41227"/>
                </a:avLst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" name="Freeform 110"/>
              <p:cNvSpPr>
                <a:spLocks/>
              </p:cNvSpPr>
              <p:nvPr/>
            </p:nvSpPr>
            <p:spPr bwMode="auto">
              <a:xfrm>
                <a:off x="480750" y="1455740"/>
                <a:ext cx="345699" cy="108126"/>
              </a:xfrm>
              <a:custGeom>
                <a:avLst/>
                <a:gdLst>
                  <a:gd name="T0" fmla="*/ 0 w 454"/>
                  <a:gd name="T1" fmla="*/ 113 h 142"/>
                  <a:gd name="T2" fmla="*/ 142 w 454"/>
                  <a:gd name="T3" fmla="*/ 113 h 142"/>
                  <a:gd name="T4" fmla="*/ 255 w 454"/>
                  <a:gd name="T5" fmla="*/ 85 h 142"/>
                  <a:gd name="T6" fmla="*/ 454 w 454"/>
                  <a:gd name="T7" fmla="*/ 142 h 142"/>
                  <a:gd name="T8" fmla="*/ 255 w 454"/>
                  <a:gd name="T9" fmla="*/ 0 h 142"/>
                  <a:gd name="T10" fmla="*/ 0 w 454"/>
                  <a:gd name="T11" fmla="*/ 11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4" h="142">
                    <a:moveTo>
                      <a:pt x="0" y="113"/>
                    </a:moveTo>
                    <a:lnTo>
                      <a:pt x="142" y="113"/>
                    </a:lnTo>
                    <a:lnTo>
                      <a:pt x="255" y="85"/>
                    </a:lnTo>
                    <a:lnTo>
                      <a:pt x="454" y="142"/>
                    </a:lnTo>
                    <a:lnTo>
                      <a:pt x="255" y="0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7" name="Rectangle 111"/>
              <p:cNvSpPr>
                <a:spLocks noChangeArrowheads="1"/>
              </p:cNvSpPr>
              <p:nvPr/>
            </p:nvSpPr>
            <p:spPr bwMode="auto">
              <a:xfrm>
                <a:off x="459429" y="1477061"/>
                <a:ext cx="21321" cy="108126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" name="Freeform 112"/>
              <p:cNvSpPr>
                <a:spLocks/>
              </p:cNvSpPr>
              <p:nvPr/>
            </p:nvSpPr>
            <p:spPr bwMode="auto">
              <a:xfrm>
                <a:off x="1232506" y="1499142"/>
                <a:ext cx="539869" cy="129447"/>
              </a:xfrm>
              <a:custGeom>
                <a:avLst/>
                <a:gdLst>
                  <a:gd name="T0" fmla="*/ 0 w 709"/>
                  <a:gd name="T1" fmla="*/ 0 h 170"/>
                  <a:gd name="T2" fmla="*/ 709 w 709"/>
                  <a:gd name="T3" fmla="*/ 170 h 170"/>
                  <a:gd name="T4" fmla="*/ 56 w 709"/>
                  <a:gd name="T5" fmla="*/ 141 h 170"/>
                  <a:gd name="T6" fmla="*/ 0 w 709"/>
                  <a:gd name="T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9" h="170">
                    <a:moveTo>
                      <a:pt x="0" y="0"/>
                    </a:moveTo>
                    <a:lnTo>
                      <a:pt x="709" y="170"/>
                    </a:lnTo>
                    <a:lnTo>
                      <a:pt x="56" y="1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905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9" name="Oval 113"/>
              <p:cNvSpPr>
                <a:spLocks noChangeArrowheads="1"/>
              </p:cNvSpPr>
              <p:nvPr/>
            </p:nvSpPr>
            <p:spPr bwMode="auto">
              <a:xfrm>
                <a:off x="1214790" y="1735954"/>
                <a:ext cx="108126" cy="108126"/>
              </a:xfrm>
              <a:prstGeom prst="ellipse">
                <a:avLst/>
              </a:prstGeom>
              <a:pattFill prst="dkHorz">
                <a:fgClr>
                  <a:srgbClr val="C0C0C0"/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9" name="禁止 168"/>
            <p:cNvSpPr/>
            <p:nvPr/>
          </p:nvSpPr>
          <p:spPr>
            <a:xfrm>
              <a:off x="7050166" y="3659438"/>
              <a:ext cx="1565754" cy="1565754"/>
            </a:xfrm>
            <a:prstGeom prst="noSmoking">
              <a:avLst>
                <a:gd name="adj" fmla="val 6663"/>
              </a:avLst>
            </a:prstGeom>
            <a:solidFill>
              <a:srgbClr val="FF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202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テキスト ボックス 68"/>
          <p:cNvSpPr txBox="1"/>
          <p:nvPr/>
        </p:nvSpPr>
        <p:spPr>
          <a:xfrm>
            <a:off x="5944" y="5087795"/>
            <a:ext cx="9900055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88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バイクの駐輪禁止</a:t>
            </a:r>
            <a:endParaRPr kumimoji="1" lang="ja-JP" altLang="en-US" sz="88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2" name="グループ化 51"/>
          <p:cNvGrpSpPr/>
          <p:nvPr/>
        </p:nvGrpSpPr>
        <p:grpSpPr>
          <a:xfrm>
            <a:off x="3024892" y="1569446"/>
            <a:ext cx="3711188" cy="3119694"/>
            <a:chOff x="3143604" y="3146731"/>
            <a:chExt cx="2510934" cy="2110739"/>
          </a:xfrm>
        </p:grpSpPr>
        <p:grpSp>
          <p:nvGrpSpPr>
            <p:cNvPr id="53" name="Group 322"/>
            <p:cNvGrpSpPr>
              <a:grpSpLocks/>
            </p:cNvGrpSpPr>
            <p:nvPr/>
          </p:nvGrpSpPr>
          <p:grpSpPr bwMode="auto">
            <a:xfrm>
              <a:off x="3143604" y="3146731"/>
              <a:ext cx="2510934" cy="2110739"/>
              <a:chOff x="2355" y="1592"/>
              <a:chExt cx="1417" cy="1191"/>
            </a:xfrm>
          </p:grpSpPr>
          <p:grpSp>
            <p:nvGrpSpPr>
              <p:cNvPr id="55" name="Group 323"/>
              <p:cNvGrpSpPr>
                <a:grpSpLocks/>
              </p:cNvGrpSpPr>
              <p:nvPr/>
            </p:nvGrpSpPr>
            <p:grpSpPr bwMode="auto">
              <a:xfrm>
                <a:off x="3375" y="2415"/>
                <a:ext cx="284" cy="284"/>
                <a:chOff x="2440" y="2415"/>
                <a:chExt cx="284" cy="284"/>
              </a:xfrm>
            </p:grpSpPr>
            <p:grpSp>
              <p:nvGrpSpPr>
                <p:cNvPr id="117" name="Group 324"/>
                <p:cNvGrpSpPr>
                  <a:grpSpLocks/>
                </p:cNvGrpSpPr>
                <p:nvPr/>
              </p:nvGrpSpPr>
              <p:grpSpPr bwMode="auto">
                <a:xfrm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125" name="Group 325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29" name="AutoShape 3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0" name="AutoShape 32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6" name="Group 32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27" name="AutoShape 3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8" name="AutoShape 33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18" name="Group 331"/>
                <p:cNvGrpSpPr>
                  <a:grpSpLocks/>
                </p:cNvGrpSpPr>
                <p:nvPr/>
              </p:nvGrpSpPr>
              <p:grpSpPr bwMode="auto">
                <a:xfrm rot="2700000"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119" name="Group 332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23" name="AutoShape 3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4" name="AutoShape 33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0" name="Group 33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21" name="AutoShape 3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2" name="AutoShape 33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56" name="AutoShape 338"/>
              <p:cNvSpPr>
                <a:spLocks noChangeArrowheads="1"/>
              </p:cNvSpPr>
              <p:nvPr/>
            </p:nvSpPr>
            <p:spPr bwMode="auto">
              <a:xfrm>
                <a:off x="2355" y="2330"/>
                <a:ext cx="453" cy="453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7" name="Group 339"/>
              <p:cNvGrpSpPr>
                <a:grpSpLocks/>
              </p:cNvGrpSpPr>
              <p:nvPr/>
            </p:nvGrpSpPr>
            <p:grpSpPr bwMode="auto">
              <a:xfrm>
                <a:off x="2440" y="2415"/>
                <a:ext cx="284" cy="284"/>
                <a:chOff x="2440" y="2415"/>
                <a:chExt cx="284" cy="284"/>
              </a:xfrm>
            </p:grpSpPr>
            <p:grpSp>
              <p:nvGrpSpPr>
                <p:cNvPr id="103" name="Group 340"/>
                <p:cNvGrpSpPr>
                  <a:grpSpLocks/>
                </p:cNvGrpSpPr>
                <p:nvPr/>
              </p:nvGrpSpPr>
              <p:grpSpPr bwMode="auto">
                <a:xfrm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111" name="Group 341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15" name="AutoShape 3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6" name="AutoShape 34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2" name="Group 34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13" name="AutoShape 3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4" name="AutoShape 346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4" name="Group 347"/>
                <p:cNvGrpSpPr>
                  <a:grpSpLocks/>
                </p:cNvGrpSpPr>
                <p:nvPr/>
              </p:nvGrpSpPr>
              <p:grpSpPr bwMode="auto">
                <a:xfrm rot="2700000">
                  <a:off x="2440" y="2415"/>
                  <a:ext cx="284" cy="284"/>
                  <a:chOff x="2440" y="2415"/>
                  <a:chExt cx="284" cy="284"/>
                </a:xfrm>
              </p:grpSpPr>
              <p:grpSp>
                <p:nvGrpSpPr>
                  <p:cNvPr id="105" name="Group 348"/>
                  <p:cNvGrpSpPr>
                    <a:grpSpLocks/>
                  </p:cNvGrpSpPr>
                  <p:nvPr/>
                </p:nvGrpSpPr>
                <p:grpSpPr bwMode="auto">
                  <a:xfrm>
                    <a:off x="2553" y="2415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09" name="AutoShape 3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0" name="AutoShape 3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6" name="Group 351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553" y="2416"/>
                    <a:ext cx="57" cy="284"/>
                    <a:chOff x="2553" y="2415"/>
                    <a:chExt cx="57" cy="284"/>
                  </a:xfrm>
                </p:grpSpPr>
                <p:sp>
                  <p:nvSpPr>
                    <p:cNvPr id="107" name="AutoShape 3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3" y="241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8" name="AutoShape 35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553" y="2585"/>
                      <a:ext cx="57" cy="114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9050">
                      <a:solidFill>
                        <a:srgbClr val="CC660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58" name="AutoShape 354"/>
              <p:cNvSpPr>
                <a:spLocks noChangeArrowheads="1"/>
              </p:cNvSpPr>
              <p:nvPr/>
            </p:nvSpPr>
            <p:spPr bwMode="auto">
              <a:xfrm>
                <a:off x="2414" y="2390"/>
                <a:ext cx="334" cy="332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AutoShape 355"/>
              <p:cNvSpPr>
                <a:spLocks noChangeArrowheads="1"/>
              </p:cNvSpPr>
              <p:nvPr/>
            </p:nvSpPr>
            <p:spPr bwMode="auto">
              <a:xfrm rot="2700000">
                <a:off x="2609" y="2338"/>
                <a:ext cx="86" cy="283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AutoShape 356"/>
              <p:cNvSpPr>
                <a:spLocks noChangeArrowheads="1"/>
              </p:cNvSpPr>
              <p:nvPr/>
            </p:nvSpPr>
            <p:spPr bwMode="auto">
              <a:xfrm>
                <a:off x="3349" y="2387"/>
                <a:ext cx="334" cy="332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AutoShape 357"/>
              <p:cNvSpPr>
                <a:spLocks noChangeArrowheads="1"/>
              </p:cNvSpPr>
              <p:nvPr/>
            </p:nvSpPr>
            <p:spPr bwMode="auto">
              <a:xfrm>
                <a:off x="3290" y="2327"/>
                <a:ext cx="453" cy="453"/>
              </a:xfrm>
              <a:custGeom>
                <a:avLst/>
                <a:gdLst>
                  <a:gd name="G0" fmla="+- 3958 0 0"/>
                  <a:gd name="G1" fmla="+- 21600 0 3958"/>
                  <a:gd name="G2" fmla="+- 21600 0 395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58" y="10800"/>
                    </a:moveTo>
                    <a:cubicBezTo>
                      <a:pt x="3958" y="14579"/>
                      <a:pt x="7021" y="17642"/>
                      <a:pt x="10800" y="17642"/>
                    </a:cubicBezTo>
                    <a:cubicBezTo>
                      <a:pt x="14579" y="17642"/>
                      <a:pt x="17642" y="14579"/>
                      <a:pt x="17642" y="10800"/>
                    </a:cubicBezTo>
                    <a:cubicBezTo>
                      <a:pt x="17642" y="7021"/>
                      <a:pt x="14579" y="3958"/>
                      <a:pt x="10800" y="3958"/>
                    </a:cubicBezTo>
                    <a:cubicBezTo>
                      <a:pt x="7021" y="3958"/>
                      <a:pt x="3958" y="7021"/>
                      <a:pt x="3958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Rectangle 358"/>
              <p:cNvSpPr>
                <a:spLocks noChangeArrowheads="1"/>
              </p:cNvSpPr>
              <p:nvPr/>
            </p:nvSpPr>
            <p:spPr bwMode="auto">
              <a:xfrm>
                <a:off x="3574" y="2500"/>
                <a:ext cx="85" cy="29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Freeform 359"/>
              <p:cNvSpPr>
                <a:spLocks/>
              </p:cNvSpPr>
              <p:nvPr/>
            </p:nvSpPr>
            <p:spPr bwMode="auto">
              <a:xfrm>
                <a:off x="3057" y="2443"/>
                <a:ext cx="545" cy="158"/>
              </a:xfrm>
              <a:custGeom>
                <a:avLst/>
                <a:gdLst>
                  <a:gd name="T0" fmla="*/ 0 w 545"/>
                  <a:gd name="T1" fmla="*/ 158 h 158"/>
                  <a:gd name="T2" fmla="*/ 21 w 545"/>
                  <a:gd name="T3" fmla="*/ 158 h 158"/>
                  <a:gd name="T4" fmla="*/ 403 w 545"/>
                  <a:gd name="T5" fmla="*/ 158 h 158"/>
                  <a:gd name="T6" fmla="*/ 545 w 545"/>
                  <a:gd name="T7" fmla="*/ 114 h 158"/>
                  <a:gd name="T8" fmla="*/ 545 w 545"/>
                  <a:gd name="T9" fmla="*/ 29 h 158"/>
                  <a:gd name="T10" fmla="*/ 432 w 545"/>
                  <a:gd name="T11" fmla="*/ 0 h 158"/>
                  <a:gd name="T12" fmla="*/ 148 w 545"/>
                  <a:gd name="T13" fmla="*/ 0 h 158"/>
                  <a:gd name="T14" fmla="*/ 0 w 545"/>
                  <a:gd name="T15" fmla="*/ 15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5" h="158">
                    <a:moveTo>
                      <a:pt x="0" y="158"/>
                    </a:moveTo>
                    <a:cubicBezTo>
                      <a:pt x="7" y="158"/>
                      <a:pt x="14" y="158"/>
                      <a:pt x="21" y="158"/>
                    </a:cubicBezTo>
                    <a:lnTo>
                      <a:pt x="403" y="158"/>
                    </a:lnTo>
                    <a:lnTo>
                      <a:pt x="545" y="114"/>
                    </a:lnTo>
                    <a:lnTo>
                      <a:pt x="545" y="29"/>
                    </a:lnTo>
                    <a:lnTo>
                      <a:pt x="432" y="0"/>
                    </a:lnTo>
                    <a:lnTo>
                      <a:pt x="148" y="0"/>
                    </a:lnTo>
                    <a:lnTo>
                      <a:pt x="0" y="158"/>
                    </a:lnTo>
                    <a:close/>
                  </a:path>
                </a:pathLst>
              </a:custGeom>
              <a:solidFill>
                <a:srgbClr val="80808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" name="Freeform 360"/>
              <p:cNvSpPr>
                <a:spLocks/>
              </p:cNvSpPr>
              <p:nvPr/>
            </p:nvSpPr>
            <p:spPr bwMode="auto">
              <a:xfrm>
                <a:off x="2780" y="2047"/>
                <a:ext cx="170" cy="425"/>
              </a:xfrm>
              <a:custGeom>
                <a:avLst/>
                <a:gdLst>
                  <a:gd name="T0" fmla="*/ 113 w 170"/>
                  <a:gd name="T1" fmla="*/ 0 h 425"/>
                  <a:gd name="T2" fmla="*/ 0 w 170"/>
                  <a:gd name="T3" fmla="*/ 170 h 425"/>
                  <a:gd name="T4" fmla="*/ 170 w 170"/>
                  <a:gd name="T5" fmla="*/ 425 h 425"/>
                  <a:gd name="T6" fmla="*/ 57 w 170"/>
                  <a:gd name="T7" fmla="*/ 170 h 425"/>
                  <a:gd name="T8" fmla="*/ 113 w 170"/>
                  <a:gd name="T9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425">
                    <a:moveTo>
                      <a:pt x="113" y="0"/>
                    </a:moveTo>
                    <a:lnTo>
                      <a:pt x="0" y="170"/>
                    </a:lnTo>
                    <a:lnTo>
                      <a:pt x="170" y="425"/>
                    </a:lnTo>
                    <a:lnTo>
                      <a:pt x="57" y="170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" name="Freeform 361"/>
              <p:cNvSpPr>
                <a:spLocks/>
              </p:cNvSpPr>
              <p:nvPr/>
            </p:nvSpPr>
            <p:spPr bwMode="auto">
              <a:xfrm rot="-900000">
                <a:off x="3517" y="2217"/>
                <a:ext cx="255" cy="284"/>
              </a:xfrm>
              <a:custGeom>
                <a:avLst/>
                <a:gdLst>
                  <a:gd name="T0" fmla="*/ 0 w 255"/>
                  <a:gd name="T1" fmla="*/ 85 h 284"/>
                  <a:gd name="T2" fmla="*/ 85 w 255"/>
                  <a:gd name="T3" fmla="*/ 0 h 284"/>
                  <a:gd name="T4" fmla="*/ 255 w 255"/>
                  <a:gd name="T5" fmla="*/ 284 h 284"/>
                  <a:gd name="T6" fmla="*/ 199 w 255"/>
                  <a:gd name="T7" fmla="*/ 255 h 284"/>
                  <a:gd name="T8" fmla="*/ 0 w 255"/>
                  <a:gd name="T9" fmla="*/ 85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" h="284">
                    <a:moveTo>
                      <a:pt x="0" y="85"/>
                    </a:moveTo>
                    <a:lnTo>
                      <a:pt x="85" y="0"/>
                    </a:lnTo>
                    <a:lnTo>
                      <a:pt x="255" y="284"/>
                    </a:lnTo>
                    <a:lnTo>
                      <a:pt x="199" y="255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" name="Freeform 362"/>
              <p:cNvSpPr>
                <a:spLocks/>
              </p:cNvSpPr>
              <p:nvPr/>
            </p:nvSpPr>
            <p:spPr bwMode="auto">
              <a:xfrm>
                <a:off x="2383" y="1905"/>
                <a:ext cx="1303" cy="737"/>
              </a:xfrm>
              <a:custGeom>
                <a:avLst/>
                <a:gdLst>
                  <a:gd name="T0" fmla="*/ 425 w 1303"/>
                  <a:gd name="T1" fmla="*/ 0 h 737"/>
                  <a:gd name="T2" fmla="*/ 198 w 1303"/>
                  <a:gd name="T3" fmla="*/ 198 h 737"/>
                  <a:gd name="T4" fmla="*/ 0 w 1303"/>
                  <a:gd name="T5" fmla="*/ 453 h 737"/>
                  <a:gd name="T6" fmla="*/ 142 w 1303"/>
                  <a:gd name="T7" fmla="*/ 453 h 737"/>
                  <a:gd name="T8" fmla="*/ 255 w 1303"/>
                  <a:gd name="T9" fmla="*/ 425 h 737"/>
                  <a:gd name="T10" fmla="*/ 397 w 1303"/>
                  <a:gd name="T11" fmla="*/ 737 h 737"/>
                  <a:gd name="T12" fmla="*/ 737 w 1303"/>
                  <a:gd name="T13" fmla="*/ 737 h 737"/>
                  <a:gd name="T14" fmla="*/ 964 w 1303"/>
                  <a:gd name="T15" fmla="*/ 606 h 737"/>
                  <a:gd name="T16" fmla="*/ 1276 w 1303"/>
                  <a:gd name="T17" fmla="*/ 294 h 737"/>
                  <a:gd name="T18" fmla="*/ 1303 w 1303"/>
                  <a:gd name="T19" fmla="*/ 289 h 737"/>
                  <a:gd name="T20" fmla="*/ 1302 w 1303"/>
                  <a:gd name="T21" fmla="*/ 198 h 737"/>
                  <a:gd name="T22" fmla="*/ 1247 w 1303"/>
                  <a:gd name="T23" fmla="*/ 143 h 737"/>
                  <a:gd name="T24" fmla="*/ 935 w 1303"/>
                  <a:gd name="T25" fmla="*/ 143 h 737"/>
                  <a:gd name="T26" fmla="*/ 765 w 1303"/>
                  <a:gd name="T27" fmla="*/ 567 h 737"/>
                  <a:gd name="T28" fmla="*/ 567 w 1303"/>
                  <a:gd name="T29" fmla="*/ 567 h 737"/>
                  <a:gd name="T30" fmla="*/ 397 w 1303"/>
                  <a:gd name="T31" fmla="*/ 312 h 737"/>
                  <a:gd name="T32" fmla="*/ 510 w 1303"/>
                  <a:gd name="T33" fmla="*/ 142 h 737"/>
                  <a:gd name="T34" fmla="*/ 539 w 1303"/>
                  <a:gd name="T35" fmla="*/ 0 h 737"/>
                  <a:gd name="T36" fmla="*/ 425 w 1303"/>
                  <a:gd name="T37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03" h="737">
                    <a:moveTo>
                      <a:pt x="425" y="0"/>
                    </a:moveTo>
                    <a:lnTo>
                      <a:pt x="198" y="198"/>
                    </a:lnTo>
                    <a:lnTo>
                      <a:pt x="0" y="453"/>
                    </a:lnTo>
                    <a:lnTo>
                      <a:pt x="142" y="453"/>
                    </a:lnTo>
                    <a:lnTo>
                      <a:pt x="255" y="425"/>
                    </a:lnTo>
                    <a:lnTo>
                      <a:pt x="397" y="737"/>
                    </a:lnTo>
                    <a:lnTo>
                      <a:pt x="737" y="737"/>
                    </a:lnTo>
                    <a:lnTo>
                      <a:pt x="964" y="606"/>
                    </a:lnTo>
                    <a:lnTo>
                      <a:pt x="1276" y="294"/>
                    </a:lnTo>
                    <a:lnTo>
                      <a:pt x="1303" y="289"/>
                    </a:lnTo>
                    <a:lnTo>
                      <a:pt x="1302" y="198"/>
                    </a:lnTo>
                    <a:lnTo>
                      <a:pt x="1247" y="143"/>
                    </a:lnTo>
                    <a:lnTo>
                      <a:pt x="935" y="143"/>
                    </a:lnTo>
                    <a:lnTo>
                      <a:pt x="765" y="567"/>
                    </a:lnTo>
                    <a:lnTo>
                      <a:pt x="567" y="567"/>
                    </a:lnTo>
                    <a:lnTo>
                      <a:pt x="397" y="312"/>
                    </a:lnTo>
                    <a:lnTo>
                      <a:pt x="510" y="142"/>
                    </a:lnTo>
                    <a:lnTo>
                      <a:pt x="539" y="0"/>
                    </a:lnTo>
                    <a:lnTo>
                      <a:pt x="425" y="0"/>
                    </a:lnTo>
                    <a:close/>
                  </a:path>
                </a:pathLst>
              </a:custGeom>
              <a:solidFill>
                <a:srgbClr val="FFCC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" name="Freeform 363"/>
              <p:cNvSpPr>
                <a:spLocks/>
              </p:cNvSpPr>
              <p:nvPr/>
            </p:nvSpPr>
            <p:spPr bwMode="auto">
              <a:xfrm>
                <a:off x="3205" y="1962"/>
                <a:ext cx="482" cy="170"/>
              </a:xfrm>
              <a:custGeom>
                <a:avLst/>
                <a:gdLst>
                  <a:gd name="T0" fmla="*/ 397 w 482"/>
                  <a:gd name="T1" fmla="*/ 0 h 170"/>
                  <a:gd name="T2" fmla="*/ 255 w 482"/>
                  <a:gd name="T3" fmla="*/ 28 h 170"/>
                  <a:gd name="T4" fmla="*/ 57 w 482"/>
                  <a:gd name="T5" fmla="*/ 28 h 170"/>
                  <a:gd name="T6" fmla="*/ 0 w 482"/>
                  <a:gd name="T7" fmla="*/ 85 h 170"/>
                  <a:gd name="T8" fmla="*/ 0 w 482"/>
                  <a:gd name="T9" fmla="*/ 141 h 170"/>
                  <a:gd name="T10" fmla="*/ 57 w 482"/>
                  <a:gd name="T11" fmla="*/ 170 h 170"/>
                  <a:gd name="T12" fmla="*/ 284 w 482"/>
                  <a:gd name="T13" fmla="*/ 170 h 170"/>
                  <a:gd name="T14" fmla="*/ 482 w 482"/>
                  <a:gd name="T15" fmla="*/ 85 h 170"/>
                  <a:gd name="T16" fmla="*/ 482 w 482"/>
                  <a:gd name="T17" fmla="*/ 28 h 170"/>
                  <a:gd name="T18" fmla="*/ 454 w 482"/>
                  <a:gd name="T19" fmla="*/ 0 h 170"/>
                  <a:gd name="T20" fmla="*/ 397 w 482"/>
                  <a:gd name="T2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2" h="170">
                    <a:moveTo>
                      <a:pt x="397" y="0"/>
                    </a:moveTo>
                    <a:lnTo>
                      <a:pt x="255" y="28"/>
                    </a:lnTo>
                    <a:lnTo>
                      <a:pt x="57" y="28"/>
                    </a:lnTo>
                    <a:lnTo>
                      <a:pt x="0" y="85"/>
                    </a:lnTo>
                    <a:lnTo>
                      <a:pt x="0" y="141"/>
                    </a:lnTo>
                    <a:lnTo>
                      <a:pt x="57" y="170"/>
                    </a:lnTo>
                    <a:lnTo>
                      <a:pt x="284" y="170"/>
                    </a:lnTo>
                    <a:lnTo>
                      <a:pt x="482" y="85"/>
                    </a:lnTo>
                    <a:lnTo>
                      <a:pt x="482" y="28"/>
                    </a:lnTo>
                    <a:lnTo>
                      <a:pt x="454" y="0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" name="Freeform 364"/>
              <p:cNvSpPr>
                <a:spLocks/>
              </p:cNvSpPr>
              <p:nvPr/>
            </p:nvSpPr>
            <p:spPr bwMode="auto">
              <a:xfrm>
                <a:off x="3148" y="2245"/>
                <a:ext cx="170" cy="227"/>
              </a:xfrm>
              <a:custGeom>
                <a:avLst/>
                <a:gdLst>
                  <a:gd name="T0" fmla="*/ 0 w 170"/>
                  <a:gd name="T1" fmla="*/ 227 h 227"/>
                  <a:gd name="T2" fmla="*/ 57 w 170"/>
                  <a:gd name="T3" fmla="*/ 85 h 227"/>
                  <a:gd name="T4" fmla="*/ 170 w 170"/>
                  <a:gd name="T5" fmla="*/ 0 h 227"/>
                  <a:gd name="T6" fmla="*/ 142 w 170"/>
                  <a:gd name="T7" fmla="*/ 85 h 227"/>
                  <a:gd name="T8" fmla="*/ 0 w 170"/>
                  <a:gd name="T9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227">
                    <a:moveTo>
                      <a:pt x="0" y="227"/>
                    </a:moveTo>
                    <a:lnTo>
                      <a:pt x="57" y="85"/>
                    </a:lnTo>
                    <a:lnTo>
                      <a:pt x="170" y="0"/>
                    </a:lnTo>
                    <a:lnTo>
                      <a:pt x="142" y="85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3" name="Freeform 365"/>
              <p:cNvSpPr>
                <a:spLocks/>
              </p:cNvSpPr>
              <p:nvPr/>
            </p:nvSpPr>
            <p:spPr bwMode="auto">
              <a:xfrm>
                <a:off x="2751" y="1735"/>
                <a:ext cx="171" cy="171"/>
              </a:xfrm>
              <a:custGeom>
                <a:avLst/>
                <a:gdLst>
                  <a:gd name="T0" fmla="*/ 171 w 171"/>
                  <a:gd name="T1" fmla="*/ 171 h 171"/>
                  <a:gd name="T2" fmla="*/ 57 w 171"/>
                  <a:gd name="T3" fmla="*/ 171 h 171"/>
                  <a:gd name="T4" fmla="*/ 0 w 171"/>
                  <a:gd name="T5" fmla="*/ 142 h 171"/>
                  <a:gd name="T6" fmla="*/ 0 w 171"/>
                  <a:gd name="T7" fmla="*/ 57 h 171"/>
                  <a:gd name="T8" fmla="*/ 57 w 171"/>
                  <a:gd name="T9" fmla="*/ 0 h 171"/>
                  <a:gd name="T10" fmla="*/ 171 w 171"/>
                  <a:gd name="T11" fmla="*/ 0 h 171"/>
                  <a:gd name="T12" fmla="*/ 171 w 171"/>
                  <a:gd name="T13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1" h="171">
                    <a:moveTo>
                      <a:pt x="171" y="171"/>
                    </a:moveTo>
                    <a:lnTo>
                      <a:pt x="57" y="171"/>
                    </a:lnTo>
                    <a:lnTo>
                      <a:pt x="0" y="142"/>
                    </a:lnTo>
                    <a:lnTo>
                      <a:pt x="0" y="57"/>
                    </a:lnTo>
                    <a:lnTo>
                      <a:pt x="57" y="0"/>
                    </a:lnTo>
                    <a:lnTo>
                      <a:pt x="171" y="0"/>
                    </a:lnTo>
                    <a:lnTo>
                      <a:pt x="171" y="171"/>
                    </a:lnTo>
                    <a:close/>
                  </a:path>
                </a:pathLst>
              </a:custGeom>
              <a:solidFill>
                <a:srgbClr val="FFCC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4" name="Freeform 366" descr="横線 (太)"/>
              <p:cNvSpPr>
                <a:spLocks/>
              </p:cNvSpPr>
              <p:nvPr/>
            </p:nvSpPr>
            <p:spPr bwMode="auto">
              <a:xfrm>
                <a:off x="2751" y="1791"/>
                <a:ext cx="86" cy="86"/>
              </a:xfrm>
              <a:custGeom>
                <a:avLst/>
                <a:gdLst>
                  <a:gd name="T0" fmla="*/ 0 w 86"/>
                  <a:gd name="T1" fmla="*/ 0 h 86"/>
                  <a:gd name="T2" fmla="*/ 86 w 86"/>
                  <a:gd name="T3" fmla="*/ 29 h 86"/>
                  <a:gd name="T4" fmla="*/ 86 w 86"/>
                  <a:gd name="T5" fmla="*/ 57 h 86"/>
                  <a:gd name="T6" fmla="*/ 0 w 86"/>
                  <a:gd name="T7" fmla="*/ 86 h 86"/>
                  <a:gd name="T8" fmla="*/ 0 w 8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6">
                    <a:moveTo>
                      <a:pt x="0" y="0"/>
                    </a:moveTo>
                    <a:lnTo>
                      <a:pt x="86" y="29"/>
                    </a:lnTo>
                    <a:lnTo>
                      <a:pt x="86" y="57"/>
                    </a:lnTo>
                    <a:lnTo>
                      <a:pt x="0" y="86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Horz">
                <a:fgClr>
                  <a:srgbClr val="FF6600"/>
                </a:fgClr>
                <a:bgClr>
                  <a:srgbClr val="FF9933"/>
                </a:bgClr>
              </a:patt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5" name="Freeform 367"/>
              <p:cNvSpPr>
                <a:spLocks/>
              </p:cNvSpPr>
              <p:nvPr/>
            </p:nvSpPr>
            <p:spPr bwMode="auto">
              <a:xfrm>
                <a:off x="2921" y="1621"/>
                <a:ext cx="114" cy="198"/>
              </a:xfrm>
              <a:custGeom>
                <a:avLst/>
                <a:gdLst>
                  <a:gd name="T0" fmla="*/ 85 w 114"/>
                  <a:gd name="T1" fmla="*/ 0 h 198"/>
                  <a:gd name="T2" fmla="*/ 0 w 114"/>
                  <a:gd name="T3" fmla="*/ 85 h 198"/>
                  <a:gd name="T4" fmla="*/ 0 w 114"/>
                  <a:gd name="T5" fmla="*/ 198 h 198"/>
                  <a:gd name="T6" fmla="*/ 19 w 114"/>
                  <a:gd name="T7" fmla="*/ 197 h 198"/>
                  <a:gd name="T8" fmla="*/ 19 w 114"/>
                  <a:gd name="T9" fmla="*/ 95 h 198"/>
                  <a:gd name="T10" fmla="*/ 114 w 114"/>
                  <a:gd name="T11" fmla="*/ 0 h 198"/>
                  <a:gd name="T12" fmla="*/ 85 w 114"/>
                  <a:gd name="T13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98">
                    <a:moveTo>
                      <a:pt x="85" y="0"/>
                    </a:moveTo>
                    <a:lnTo>
                      <a:pt x="0" y="85"/>
                    </a:lnTo>
                    <a:lnTo>
                      <a:pt x="0" y="198"/>
                    </a:lnTo>
                    <a:lnTo>
                      <a:pt x="19" y="197"/>
                    </a:lnTo>
                    <a:lnTo>
                      <a:pt x="19" y="95"/>
                    </a:lnTo>
                    <a:lnTo>
                      <a:pt x="114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6" name="AutoShape 368"/>
              <p:cNvSpPr>
                <a:spLocks noChangeArrowheads="1"/>
              </p:cNvSpPr>
              <p:nvPr/>
            </p:nvSpPr>
            <p:spPr bwMode="auto">
              <a:xfrm>
                <a:off x="2978" y="1592"/>
                <a:ext cx="142" cy="85"/>
              </a:xfrm>
              <a:prstGeom prst="roundRect">
                <a:avLst>
                  <a:gd name="adj" fmla="val 40708"/>
                </a:avLst>
              </a:pr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" name="Oval 369"/>
              <p:cNvSpPr>
                <a:spLocks noChangeArrowheads="1"/>
              </p:cNvSpPr>
              <p:nvPr/>
            </p:nvSpPr>
            <p:spPr bwMode="auto">
              <a:xfrm>
                <a:off x="2893" y="1763"/>
                <a:ext cx="85" cy="85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" name="AutoShape 370"/>
              <p:cNvSpPr>
                <a:spLocks noChangeArrowheads="1"/>
              </p:cNvSpPr>
              <p:nvPr/>
            </p:nvSpPr>
            <p:spPr bwMode="auto">
              <a:xfrm rot="1800000">
                <a:off x="2920" y="1826"/>
                <a:ext cx="141" cy="28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" name="AutoShape 371"/>
              <p:cNvSpPr>
                <a:spLocks noChangeArrowheads="1"/>
              </p:cNvSpPr>
              <p:nvPr/>
            </p:nvSpPr>
            <p:spPr bwMode="auto">
              <a:xfrm>
                <a:off x="2922" y="1777"/>
                <a:ext cx="141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0" name="Rectangle 372"/>
              <p:cNvSpPr>
                <a:spLocks noChangeArrowheads="1"/>
              </p:cNvSpPr>
              <p:nvPr/>
            </p:nvSpPr>
            <p:spPr bwMode="auto">
              <a:xfrm>
                <a:off x="3659" y="2188"/>
                <a:ext cx="28" cy="141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1" name="Oval 373" descr="横線 (太)"/>
              <p:cNvSpPr>
                <a:spLocks noChangeArrowheads="1"/>
              </p:cNvSpPr>
              <p:nvPr/>
            </p:nvSpPr>
            <p:spPr bwMode="auto">
              <a:xfrm>
                <a:off x="3545" y="2160"/>
                <a:ext cx="85" cy="57"/>
              </a:xfrm>
              <a:prstGeom prst="ellipse">
                <a:avLst/>
              </a:prstGeom>
              <a:pattFill prst="dkHorz">
                <a:fgClr>
                  <a:srgbClr val="FF6600"/>
                </a:fgClr>
                <a:bgClr>
                  <a:srgbClr val="FF9933"/>
                </a:bgClr>
              </a:pattFill>
              <a:ln w="19050" algn="ctr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" name="Rectangle 374" descr="横線 (太)"/>
              <p:cNvSpPr>
                <a:spLocks noChangeArrowheads="1"/>
              </p:cNvSpPr>
              <p:nvPr/>
            </p:nvSpPr>
            <p:spPr bwMode="auto">
              <a:xfrm>
                <a:off x="3687" y="2103"/>
                <a:ext cx="28" cy="85"/>
              </a:xfrm>
              <a:prstGeom prst="rect">
                <a:avLst/>
              </a:prstGeom>
              <a:pattFill prst="dkHorz">
                <a:fgClr>
                  <a:srgbClr val="CC0000"/>
                </a:fgClr>
                <a:bgClr>
                  <a:srgbClr val="FF0000"/>
                </a:bgClr>
              </a:pattFill>
              <a:ln w="19050" algn="ctr">
                <a:solidFill>
                  <a:srgbClr val="CC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54" name="禁止 53"/>
            <p:cNvSpPr/>
            <p:nvPr/>
          </p:nvSpPr>
          <p:spPr>
            <a:xfrm>
              <a:off x="3579452" y="3659438"/>
              <a:ext cx="1565754" cy="1565754"/>
            </a:xfrm>
            <a:prstGeom prst="noSmoking">
              <a:avLst>
                <a:gd name="adj" fmla="val 6663"/>
              </a:avLst>
            </a:prstGeom>
            <a:solidFill>
              <a:srgbClr val="FF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8" name="テキスト ボックス 67"/>
          <p:cNvSpPr txBox="1"/>
          <p:nvPr/>
        </p:nvSpPr>
        <p:spPr>
          <a:xfrm>
            <a:off x="5944" y="735125"/>
            <a:ext cx="9900055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この場所は自転車専用です</a:t>
            </a:r>
            <a:endParaRPr kumimoji="1" lang="ja-JP" altLang="en-US" sz="54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151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pop318_バイクの駐輪禁止</dc:title>
  <dc:subject>pop318_バイクの駐輪禁止</dc:subject>
  <dc:creator>http://www.digipot.net</dc:creator>
  <cp:lastModifiedBy/>
  <cp:revision>1</cp:revision>
  <dcterms:created xsi:type="dcterms:W3CDTF">2014-07-02T06:54:09Z</dcterms:created>
  <dcterms:modified xsi:type="dcterms:W3CDTF">2014-07-02T06:54:11Z</dcterms:modified>
  <cp:version>1</cp:version>
</cp:coreProperties>
</file>