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5" r:id="rId3"/>
    <p:sldId id="278" r:id="rId4"/>
    <p:sldId id="286" r:id="rId5"/>
    <p:sldId id="283" r:id="rId6"/>
    <p:sldId id="287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1518" y="52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72D04745-0AC8-44C1-A80E-E1E2C1D357A4}"/>
              </a:ext>
            </a:extLst>
          </p:cNvPr>
          <p:cNvSpPr/>
          <p:nvPr/>
        </p:nvSpPr>
        <p:spPr>
          <a:xfrm>
            <a:off x="137465" y="98629"/>
            <a:ext cx="6576900" cy="966990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&quot;禁止&quot;マーク 2">
            <a:extLst>
              <a:ext uri="{FF2B5EF4-FFF2-40B4-BE49-F238E27FC236}">
                <a16:creationId xmlns:a16="http://schemas.microsoft.com/office/drawing/2014/main" id="{B789E104-932A-41BD-A688-3600AF9B3612}"/>
              </a:ext>
            </a:extLst>
          </p:cNvPr>
          <p:cNvSpPr/>
          <p:nvPr/>
        </p:nvSpPr>
        <p:spPr>
          <a:xfrm>
            <a:off x="484365" y="1992032"/>
            <a:ext cx="5883100" cy="5883100"/>
          </a:xfrm>
          <a:prstGeom prst="noSmoking">
            <a:avLst>
              <a:gd name="adj" fmla="val 77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D9F74F7-07FF-42C1-8AE0-AA661FDFE12D}"/>
              </a:ext>
            </a:extLst>
          </p:cNvPr>
          <p:cNvSpPr txBox="1"/>
          <p:nvPr/>
        </p:nvSpPr>
        <p:spPr>
          <a:xfrm rot="5400000">
            <a:off x="-1118231" y="3324719"/>
            <a:ext cx="9094462" cy="3240156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solidFill>
                  <a:srgbClr val="FFFF00"/>
                </a:solidFill>
                <a:effectLst/>
              </a:rPr>
              <a:t>使用禁止</a:t>
            </a:r>
            <a:endParaRPr lang="en-US" altLang="ja-JP" sz="16000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E56CAE52-F7CF-458C-A296-54DC2574CB1A}"/>
              </a:ext>
            </a:extLst>
          </p:cNvPr>
          <p:cNvGrpSpPr/>
          <p:nvPr/>
        </p:nvGrpSpPr>
        <p:grpSpPr>
          <a:xfrm rot="900000">
            <a:off x="1839698" y="513049"/>
            <a:ext cx="3440648" cy="8237861"/>
            <a:chOff x="1223755" y="0"/>
            <a:chExt cx="4500500" cy="9906000"/>
          </a:xfrm>
        </p:grpSpPr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E3B2DF86-8287-40DD-82DA-584A41CC167E}"/>
                </a:ext>
              </a:extLst>
            </p:cNvPr>
            <p:cNvSpPr/>
            <p:nvPr/>
          </p:nvSpPr>
          <p:spPr>
            <a:xfrm>
              <a:off x="1223755" y="0"/>
              <a:ext cx="4500500" cy="9906000"/>
            </a:xfrm>
            <a:prstGeom prst="roundRect">
              <a:avLst>
                <a:gd name="adj" fmla="val 6836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1D9F74F7-07FF-42C1-8AE0-AA661FDFE12D}"/>
                </a:ext>
              </a:extLst>
            </p:cNvPr>
            <p:cNvSpPr txBox="1"/>
            <p:nvPr/>
          </p:nvSpPr>
          <p:spPr>
            <a:xfrm rot="5400000">
              <a:off x="-1073226" y="3332923"/>
              <a:ext cx="9094462" cy="3240156"/>
            </a:xfrm>
            <a:prstGeom prst="rect">
              <a:avLst/>
            </a:prstGeom>
            <a:noFill/>
          </p:spPr>
          <p:txBody>
            <a:bodyPr vert="eaVert" wrap="none" rtlCol="0" anchor="b">
              <a:prstTxWarp prst="textPlain">
                <a:avLst/>
              </a:prstTxWarp>
              <a:no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6000" dirty="0">
                  <a:ln w="38100">
                    <a:noFill/>
                  </a:ln>
                  <a:solidFill>
                    <a:schemeClr val="bg1"/>
                  </a:solidFill>
                  <a:effectLst/>
                </a:rPr>
                <a:t>使用禁止</a:t>
              </a:r>
              <a:endParaRPr lang="en-US" altLang="ja-JP" sz="16000" dirty="0">
                <a:ln w="38100">
                  <a:noFill/>
                </a:ln>
                <a:solidFill>
                  <a:schemeClr val="bg1"/>
                </a:solidFill>
                <a:effectLst/>
              </a:endParaRPr>
            </a:p>
          </p:txBody>
        </p:sp>
      </p:grp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456A01A-DEC6-4DBD-9299-DC032FB10667}"/>
              </a:ext>
            </a:extLst>
          </p:cNvPr>
          <p:cNvSpPr txBox="1"/>
          <p:nvPr/>
        </p:nvSpPr>
        <p:spPr>
          <a:xfrm rot="20700000">
            <a:off x="482904" y="7982452"/>
            <a:ext cx="6154231" cy="875903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en-US" altLang="ja-JP" sz="16000" dirty="0">
                <a:ln w="57150">
                  <a:noFill/>
                </a:ln>
                <a:solidFill>
                  <a:schemeClr val="tx1"/>
                </a:solidFill>
                <a:effectLst/>
              </a:rPr>
              <a:t>Do</a:t>
            </a:r>
            <a:r>
              <a:rPr lang="ja-JP" altLang="en-US" sz="16000" dirty="0">
                <a:ln w="57150">
                  <a:noFill/>
                </a:ln>
                <a:solidFill>
                  <a:schemeClr val="tx1"/>
                </a:solidFill>
                <a:effectLst/>
              </a:rPr>
              <a:t> </a:t>
            </a:r>
            <a:r>
              <a:rPr lang="en-US" altLang="ja-JP" sz="16000" dirty="0">
                <a:ln w="57150">
                  <a:noFill/>
                </a:ln>
                <a:solidFill>
                  <a:schemeClr val="tx1"/>
                </a:solidFill>
                <a:effectLst/>
              </a:rPr>
              <a:t>not</a:t>
            </a:r>
            <a:r>
              <a:rPr lang="ja-JP" altLang="en-US" sz="16000" dirty="0">
                <a:ln w="57150">
                  <a:noFill/>
                </a:ln>
                <a:solidFill>
                  <a:schemeClr val="tx1"/>
                </a:solidFill>
                <a:effectLst/>
              </a:rPr>
              <a:t> </a:t>
            </a:r>
            <a:r>
              <a:rPr lang="en-US" altLang="ja-JP" sz="16000" dirty="0">
                <a:ln w="57150">
                  <a:noFill/>
                </a:ln>
                <a:solidFill>
                  <a:schemeClr val="tx1"/>
                </a:solidFill>
                <a:effectLst/>
              </a:rPr>
              <a:t>use</a:t>
            </a:r>
          </a:p>
        </p:txBody>
      </p:sp>
    </p:spTree>
    <p:extLst>
      <p:ext uri="{BB962C8B-B14F-4D97-AF65-F5344CB8AC3E}">
        <p14:creationId xmlns:p14="http://schemas.microsoft.com/office/powerpoint/2010/main" val="10793862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2B306A0-AB77-4A94-92AC-A8F24885F8ED}"/>
              </a:ext>
            </a:extLst>
          </p:cNvPr>
          <p:cNvSpPr txBox="1"/>
          <p:nvPr/>
        </p:nvSpPr>
        <p:spPr>
          <a:xfrm>
            <a:off x="432073" y="4865538"/>
            <a:ext cx="5948850" cy="4643533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effectLst/>
              </a:rPr>
              <a:t>使用</a:t>
            </a:r>
            <a:endParaRPr lang="en-US" altLang="ja-JP" sz="16000" dirty="0">
              <a:ln w="38100">
                <a:noFill/>
              </a:ln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effectLst/>
              </a:rPr>
              <a:t>禁止</a:t>
            </a:r>
            <a:endParaRPr lang="ja-JP" altLang="en-US" sz="13300" dirty="0">
              <a:ln w="38100">
                <a:noFill/>
              </a:ln>
              <a:effectLst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8503DC6-BDB7-41DE-8801-D6DEC931276B}"/>
              </a:ext>
            </a:extLst>
          </p:cNvPr>
          <p:cNvSpPr/>
          <p:nvPr/>
        </p:nvSpPr>
        <p:spPr>
          <a:xfrm>
            <a:off x="170482" y="137465"/>
            <a:ext cx="6555254" cy="422164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278F7726-29B9-40F9-835F-13FFDA939C6A}"/>
              </a:ext>
            </a:extLst>
          </p:cNvPr>
          <p:cNvGrpSpPr/>
          <p:nvPr/>
        </p:nvGrpSpPr>
        <p:grpSpPr>
          <a:xfrm>
            <a:off x="1469453" y="269634"/>
            <a:ext cx="3957312" cy="3957308"/>
            <a:chOff x="-1610974" y="-1448391"/>
            <a:chExt cx="2834318" cy="2834315"/>
          </a:xfrm>
        </p:grpSpPr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D5ED849A-B114-4375-A306-4D00A5A848FD}"/>
                </a:ext>
              </a:extLst>
            </p:cNvPr>
            <p:cNvGrpSpPr/>
            <p:nvPr/>
          </p:nvGrpSpPr>
          <p:grpSpPr>
            <a:xfrm>
              <a:off x="-1610974" y="-1448391"/>
              <a:ext cx="2834318" cy="2834315"/>
              <a:chOff x="2857122" y="3843765"/>
              <a:chExt cx="1629386" cy="1629384"/>
            </a:xfrm>
          </p:grpSpPr>
          <p:grpSp>
            <p:nvGrpSpPr>
              <p:cNvPr id="23" name="グループ化 22">
                <a:extLst>
                  <a:ext uri="{FF2B5EF4-FFF2-40B4-BE49-F238E27FC236}">
                    <a16:creationId xmlns:a16="http://schemas.microsoft.com/office/drawing/2014/main" id="{71F852A4-8AF0-438C-9DB0-2BD60C242B02}"/>
                  </a:ext>
                </a:extLst>
              </p:cNvPr>
              <p:cNvGrpSpPr/>
              <p:nvPr/>
            </p:nvGrpSpPr>
            <p:grpSpPr>
              <a:xfrm>
                <a:off x="2857122" y="3843765"/>
                <a:ext cx="1629386" cy="1629384"/>
                <a:chOff x="5037175" y="2753925"/>
                <a:chExt cx="1629386" cy="1629384"/>
              </a:xfrm>
            </p:grpSpPr>
            <p:sp>
              <p:nvSpPr>
                <p:cNvPr id="25" name="楕円 24">
                  <a:extLst>
                    <a:ext uri="{FF2B5EF4-FFF2-40B4-BE49-F238E27FC236}">
                      <a16:creationId xmlns:a16="http://schemas.microsoft.com/office/drawing/2014/main" id="{856A374A-5758-412C-AC80-6571B7459C53}"/>
                    </a:ext>
                  </a:extLst>
                </p:cNvPr>
                <p:cNvSpPr/>
                <p:nvPr/>
              </p:nvSpPr>
              <p:spPr bwMode="auto">
                <a:xfrm>
                  <a:off x="5037175" y="2753925"/>
                  <a:ext cx="1629386" cy="1629384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楕円 27">
                  <a:extLst>
                    <a:ext uri="{FF2B5EF4-FFF2-40B4-BE49-F238E27FC236}">
                      <a16:creationId xmlns:a16="http://schemas.microsoft.com/office/drawing/2014/main" id="{D8B82A7D-235A-4AF8-9BC9-FBA58D60BE69}"/>
                    </a:ext>
                  </a:extLst>
                </p:cNvPr>
                <p:cNvSpPr/>
                <p:nvPr/>
              </p:nvSpPr>
              <p:spPr bwMode="auto">
                <a:xfrm>
                  <a:off x="5147359" y="2864739"/>
                  <a:ext cx="1409016" cy="1409016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24" name="&quot;禁止&quot;マーク 23">
                <a:extLst>
                  <a:ext uri="{FF2B5EF4-FFF2-40B4-BE49-F238E27FC236}">
                    <a16:creationId xmlns:a16="http://schemas.microsoft.com/office/drawing/2014/main" id="{FF95DAFE-CE8C-4730-9464-A30F23E6B449}"/>
                  </a:ext>
                </a:extLst>
              </p:cNvPr>
              <p:cNvSpPr/>
              <p:nvPr/>
            </p:nvSpPr>
            <p:spPr bwMode="auto">
              <a:xfrm>
                <a:off x="2893683" y="3884791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4A8405AF-EB44-420F-AD4C-0BD8DB9BE42F}"/>
                </a:ext>
              </a:extLst>
            </p:cNvPr>
            <p:cNvSpPr/>
            <p:nvPr/>
          </p:nvSpPr>
          <p:spPr>
            <a:xfrm flipH="1">
              <a:off x="-1310285" y="-1116505"/>
              <a:ext cx="1815637" cy="2136439"/>
            </a:xfrm>
            <a:custGeom>
              <a:avLst/>
              <a:gdLst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02486 w 3334150"/>
                <a:gd name="connsiteY3" fmla="*/ 2065879 h 3923255"/>
                <a:gd name="connsiteX4" fmla="*/ 1090703 w 3334150"/>
                <a:gd name="connsiteY4" fmla="*/ 2065879 h 3923255"/>
                <a:gd name="connsiteX5" fmla="*/ 1011478 w 3334150"/>
                <a:gd name="connsiteY5" fmla="*/ 359974 h 3923255"/>
                <a:gd name="connsiteX6" fmla="*/ 1012257 w 3334150"/>
                <a:gd name="connsiteY6" fmla="*/ 350333 h 3923255"/>
                <a:gd name="connsiteX7" fmla="*/ 786039 w 3334150"/>
                <a:gd name="connsiteY7" fmla="*/ 68064 h 3923255"/>
                <a:gd name="connsiteX8" fmla="*/ 564417 w 3334150"/>
                <a:gd name="connsiteY8" fmla="*/ 293446 h 3923255"/>
                <a:gd name="connsiteX9" fmla="*/ 560930 w 3334150"/>
                <a:gd name="connsiteY9" fmla="*/ 336610 h 3923255"/>
                <a:gd name="connsiteX10" fmla="*/ 559722 w 3334150"/>
                <a:gd name="connsiteY10" fmla="*/ 336610 h 3923255"/>
                <a:gd name="connsiteX11" fmla="*/ 479412 w 3334150"/>
                <a:gd name="connsiteY11" fmla="*/ 2065879 h 3923255"/>
                <a:gd name="connsiteX12" fmla="*/ 465761 w 3334150"/>
                <a:gd name="connsiteY12" fmla="*/ 2065879 h 3923255"/>
                <a:gd name="connsiteX13" fmla="*/ 408863 w 3334150"/>
                <a:gd name="connsiteY13" fmla="*/ 744759 h 3923255"/>
                <a:gd name="connsiteX14" fmla="*/ 409493 w 3334150"/>
                <a:gd name="connsiteY14" fmla="*/ 740646 h 3923255"/>
                <a:gd name="connsiteX15" fmla="*/ 408370 w 3334150"/>
                <a:gd name="connsiteY15" fmla="*/ 733316 h 3923255"/>
                <a:gd name="connsiteX16" fmla="*/ 407599 w 3334150"/>
                <a:gd name="connsiteY16" fmla="*/ 715409 h 3923255"/>
                <a:gd name="connsiteX17" fmla="*/ 405627 w 3334150"/>
                <a:gd name="connsiteY17" fmla="*/ 715409 h 3923255"/>
                <a:gd name="connsiteX18" fmla="*/ 396019 w 3334150"/>
                <a:gd name="connsiteY18" fmla="*/ 652686 h 3923255"/>
                <a:gd name="connsiteX19" fmla="*/ 238043 w 3334150"/>
                <a:gd name="connsiteY19" fmla="*/ 514670 h 3923255"/>
                <a:gd name="connsiteX20" fmla="*/ 80066 w 3334150"/>
                <a:gd name="connsiteY20" fmla="*/ 652686 h 3923255"/>
                <a:gd name="connsiteX21" fmla="*/ 70459 w 3334150"/>
                <a:gd name="connsiteY21" fmla="*/ 715409 h 3923255"/>
                <a:gd name="connsiteX22" fmla="*/ 68651 w 3334150"/>
                <a:gd name="connsiteY22" fmla="*/ 715409 h 3923255"/>
                <a:gd name="connsiteX23" fmla="*/ 67944 w 3334150"/>
                <a:gd name="connsiteY23" fmla="*/ 731827 h 3923255"/>
                <a:gd name="connsiteX24" fmla="*/ 66593 w 3334150"/>
                <a:gd name="connsiteY24" fmla="*/ 740646 h 3923255"/>
                <a:gd name="connsiteX25" fmla="*/ 67351 w 3334150"/>
                <a:gd name="connsiteY25" fmla="*/ 745594 h 3923255"/>
                <a:gd name="connsiteX26" fmla="*/ 0 w 3334150"/>
                <a:gd name="connsiteY26" fmla="*/ 2309426 h 3923255"/>
                <a:gd name="connsiteX27" fmla="*/ 16913 w 3334150"/>
                <a:gd name="connsiteY27" fmla="*/ 2309426 h 3923255"/>
                <a:gd name="connsiteX28" fmla="*/ 16913 w 3334150"/>
                <a:gd name="connsiteY28" fmla="*/ 2994567 h 3923255"/>
                <a:gd name="connsiteX29" fmla="*/ 945601 w 3334150"/>
                <a:gd name="connsiteY29" fmla="*/ 3923255 h 3923255"/>
                <a:gd name="connsiteX30" fmla="*/ 1317075 w 3334150"/>
                <a:gd name="connsiteY30" fmla="*/ 3923254 h 3923255"/>
                <a:gd name="connsiteX31" fmla="*/ 2172782 w 3334150"/>
                <a:gd name="connsiteY31" fmla="*/ 3356053 h 3923255"/>
                <a:gd name="connsiteX32" fmla="*/ 2177806 w 3334150"/>
                <a:gd name="connsiteY32" fmla="*/ 3342327 h 3923255"/>
                <a:gd name="connsiteX33" fmla="*/ 3145705 w 3334150"/>
                <a:gd name="connsiteY33" fmla="*/ 2606706 h 3923255"/>
                <a:gd name="connsiteX34" fmla="*/ 3195460 w 3334150"/>
                <a:gd name="connsiteY34" fmla="*/ 2574432 h 3923255"/>
                <a:gd name="connsiteX35" fmla="*/ 3308701 w 3334150"/>
                <a:gd name="connsiteY35" fmla="*/ 2220857 h 3923255"/>
                <a:gd name="connsiteX36" fmla="*/ 3074941 w 3334150"/>
                <a:gd name="connsiteY36" fmla="*/ 2100323 h 3923255"/>
                <a:gd name="connsiteX37" fmla="*/ 2950597 w 3334150"/>
                <a:gd name="connsiteY37" fmla="*/ 2122877 h 3923255"/>
                <a:gd name="connsiteX38" fmla="*/ 2910444 w 3334150"/>
                <a:gd name="connsiteY38" fmla="*/ 2140728 h 3923255"/>
                <a:gd name="connsiteX39" fmla="*/ 2909835 w 3334150"/>
                <a:gd name="connsiteY39" fmla="*/ 2139672 h 3923255"/>
                <a:gd name="connsiteX40" fmla="*/ 2271098 w 3334150"/>
                <a:gd name="connsiteY40" fmla="*/ 2407707 h 3923255"/>
                <a:gd name="connsiteX41" fmla="*/ 2203563 w 3334150"/>
                <a:gd name="connsiteY41" fmla="*/ 559055 h 3923255"/>
                <a:gd name="connsiteX42" fmla="*/ 2202389 w 3334150"/>
                <a:gd name="connsiteY42" fmla="*/ 559055 h 3923255"/>
                <a:gd name="connsiteX43" fmla="*/ 2199091 w 3334150"/>
                <a:gd name="connsiteY43" fmla="*/ 525722 h 3923255"/>
                <a:gd name="connsiteX44" fmla="*/ 1977468 w 3334150"/>
                <a:gd name="connsiteY44" fmla="*/ 341686 h 3923255"/>
                <a:gd name="connsiteX45" fmla="*/ 1751249 w 3334150"/>
                <a:gd name="connsiteY45" fmla="*/ 572173 h 3923255"/>
                <a:gd name="connsiteX46" fmla="*/ 1752099 w 3334150"/>
                <a:gd name="connsiteY46" fmla="*/ 580763 h 3923255"/>
                <a:gd name="connsiteX47" fmla="*/ 1698312 w 3334150"/>
                <a:gd name="connsiteY47" fmla="*/ 2053078 h 3923255"/>
                <a:gd name="connsiteX48" fmla="*/ 1626349 w 3334150"/>
                <a:gd name="connsiteY48" fmla="*/ 291830 h 3923255"/>
                <a:gd name="connsiteX49" fmla="*/ 1626767 w 3334150"/>
                <a:gd name="connsiteY49" fmla="*/ 286583 h 3923255"/>
                <a:gd name="connsiteX50" fmla="*/ 1400353 w 3334150"/>
                <a:gd name="connsiteY50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02486 w 3334150"/>
                <a:gd name="connsiteY3" fmla="*/ 2065879 h 3923255"/>
                <a:gd name="connsiteX4" fmla="*/ 1090703 w 3334150"/>
                <a:gd name="connsiteY4" fmla="*/ 2065879 h 3923255"/>
                <a:gd name="connsiteX5" fmla="*/ 1011478 w 3334150"/>
                <a:gd name="connsiteY5" fmla="*/ 359974 h 3923255"/>
                <a:gd name="connsiteX6" fmla="*/ 1012257 w 3334150"/>
                <a:gd name="connsiteY6" fmla="*/ 350333 h 3923255"/>
                <a:gd name="connsiteX7" fmla="*/ 786039 w 3334150"/>
                <a:gd name="connsiteY7" fmla="*/ 68064 h 3923255"/>
                <a:gd name="connsiteX8" fmla="*/ 564417 w 3334150"/>
                <a:gd name="connsiteY8" fmla="*/ 293446 h 3923255"/>
                <a:gd name="connsiteX9" fmla="*/ 560930 w 3334150"/>
                <a:gd name="connsiteY9" fmla="*/ 336610 h 3923255"/>
                <a:gd name="connsiteX10" fmla="*/ 559722 w 3334150"/>
                <a:gd name="connsiteY10" fmla="*/ 336610 h 3923255"/>
                <a:gd name="connsiteX11" fmla="*/ 479412 w 3334150"/>
                <a:gd name="connsiteY11" fmla="*/ 2065879 h 3923255"/>
                <a:gd name="connsiteX12" fmla="*/ 465761 w 3334150"/>
                <a:gd name="connsiteY12" fmla="*/ 2065879 h 3923255"/>
                <a:gd name="connsiteX13" fmla="*/ 408863 w 3334150"/>
                <a:gd name="connsiteY13" fmla="*/ 744759 h 3923255"/>
                <a:gd name="connsiteX14" fmla="*/ 409493 w 3334150"/>
                <a:gd name="connsiteY14" fmla="*/ 740646 h 3923255"/>
                <a:gd name="connsiteX15" fmla="*/ 408370 w 3334150"/>
                <a:gd name="connsiteY15" fmla="*/ 733316 h 3923255"/>
                <a:gd name="connsiteX16" fmla="*/ 407599 w 3334150"/>
                <a:gd name="connsiteY16" fmla="*/ 715409 h 3923255"/>
                <a:gd name="connsiteX17" fmla="*/ 405627 w 3334150"/>
                <a:gd name="connsiteY17" fmla="*/ 715409 h 3923255"/>
                <a:gd name="connsiteX18" fmla="*/ 396019 w 3334150"/>
                <a:gd name="connsiteY18" fmla="*/ 652686 h 3923255"/>
                <a:gd name="connsiteX19" fmla="*/ 238043 w 3334150"/>
                <a:gd name="connsiteY19" fmla="*/ 514670 h 3923255"/>
                <a:gd name="connsiteX20" fmla="*/ 80066 w 3334150"/>
                <a:gd name="connsiteY20" fmla="*/ 652686 h 3923255"/>
                <a:gd name="connsiteX21" fmla="*/ 70459 w 3334150"/>
                <a:gd name="connsiteY21" fmla="*/ 715409 h 3923255"/>
                <a:gd name="connsiteX22" fmla="*/ 68651 w 3334150"/>
                <a:gd name="connsiteY22" fmla="*/ 715409 h 3923255"/>
                <a:gd name="connsiteX23" fmla="*/ 67944 w 3334150"/>
                <a:gd name="connsiteY23" fmla="*/ 731827 h 3923255"/>
                <a:gd name="connsiteX24" fmla="*/ 66593 w 3334150"/>
                <a:gd name="connsiteY24" fmla="*/ 740646 h 3923255"/>
                <a:gd name="connsiteX25" fmla="*/ 67351 w 3334150"/>
                <a:gd name="connsiteY25" fmla="*/ 745594 h 3923255"/>
                <a:gd name="connsiteX26" fmla="*/ 0 w 3334150"/>
                <a:gd name="connsiteY26" fmla="*/ 2309426 h 3923255"/>
                <a:gd name="connsiteX27" fmla="*/ 16913 w 3334150"/>
                <a:gd name="connsiteY27" fmla="*/ 2309426 h 3923255"/>
                <a:gd name="connsiteX28" fmla="*/ 16913 w 3334150"/>
                <a:gd name="connsiteY28" fmla="*/ 2994567 h 3923255"/>
                <a:gd name="connsiteX29" fmla="*/ 945601 w 3334150"/>
                <a:gd name="connsiteY29" fmla="*/ 3923255 h 3923255"/>
                <a:gd name="connsiteX30" fmla="*/ 1317075 w 3334150"/>
                <a:gd name="connsiteY30" fmla="*/ 3923254 h 3923255"/>
                <a:gd name="connsiteX31" fmla="*/ 2172782 w 3334150"/>
                <a:gd name="connsiteY31" fmla="*/ 3356053 h 3923255"/>
                <a:gd name="connsiteX32" fmla="*/ 2177806 w 3334150"/>
                <a:gd name="connsiteY32" fmla="*/ 3342327 h 3923255"/>
                <a:gd name="connsiteX33" fmla="*/ 3145705 w 3334150"/>
                <a:gd name="connsiteY33" fmla="*/ 2606706 h 3923255"/>
                <a:gd name="connsiteX34" fmla="*/ 3195460 w 3334150"/>
                <a:gd name="connsiteY34" fmla="*/ 2574432 h 3923255"/>
                <a:gd name="connsiteX35" fmla="*/ 3308701 w 3334150"/>
                <a:gd name="connsiteY35" fmla="*/ 2220857 h 3923255"/>
                <a:gd name="connsiteX36" fmla="*/ 3074941 w 3334150"/>
                <a:gd name="connsiteY36" fmla="*/ 2100323 h 3923255"/>
                <a:gd name="connsiteX37" fmla="*/ 2950597 w 3334150"/>
                <a:gd name="connsiteY37" fmla="*/ 2122877 h 3923255"/>
                <a:gd name="connsiteX38" fmla="*/ 2910444 w 3334150"/>
                <a:gd name="connsiteY38" fmla="*/ 2140728 h 3923255"/>
                <a:gd name="connsiteX39" fmla="*/ 2909835 w 3334150"/>
                <a:gd name="connsiteY39" fmla="*/ 2139672 h 3923255"/>
                <a:gd name="connsiteX40" fmla="*/ 2271098 w 3334150"/>
                <a:gd name="connsiteY40" fmla="*/ 2407707 h 3923255"/>
                <a:gd name="connsiteX41" fmla="*/ 2203563 w 3334150"/>
                <a:gd name="connsiteY41" fmla="*/ 559055 h 3923255"/>
                <a:gd name="connsiteX42" fmla="*/ 2202389 w 3334150"/>
                <a:gd name="connsiteY42" fmla="*/ 559055 h 3923255"/>
                <a:gd name="connsiteX43" fmla="*/ 2199091 w 3334150"/>
                <a:gd name="connsiteY43" fmla="*/ 525722 h 3923255"/>
                <a:gd name="connsiteX44" fmla="*/ 1977468 w 3334150"/>
                <a:gd name="connsiteY44" fmla="*/ 341686 h 3923255"/>
                <a:gd name="connsiteX45" fmla="*/ 1751249 w 3334150"/>
                <a:gd name="connsiteY45" fmla="*/ 572173 h 3923255"/>
                <a:gd name="connsiteX46" fmla="*/ 1752099 w 3334150"/>
                <a:gd name="connsiteY46" fmla="*/ 580763 h 3923255"/>
                <a:gd name="connsiteX47" fmla="*/ 1693550 w 3334150"/>
                <a:gd name="connsiteY47" fmla="*/ 1719703 h 3923255"/>
                <a:gd name="connsiteX48" fmla="*/ 1626349 w 3334150"/>
                <a:gd name="connsiteY48" fmla="*/ 291830 h 3923255"/>
                <a:gd name="connsiteX49" fmla="*/ 1626767 w 3334150"/>
                <a:gd name="connsiteY49" fmla="*/ 286583 h 3923255"/>
                <a:gd name="connsiteX50" fmla="*/ 1400353 w 3334150"/>
                <a:gd name="connsiteY50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02486 w 3334150"/>
                <a:gd name="connsiteY3" fmla="*/ 2065879 h 3923255"/>
                <a:gd name="connsiteX4" fmla="*/ 1090703 w 3334150"/>
                <a:gd name="connsiteY4" fmla="*/ 2065879 h 3923255"/>
                <a:gd name="connsiteX5" fmla="*/ 1011478 w 3334150"/>
                <a:gd name="connsiteY5" fmla="*/ 359974 h 3923255"/>
                <a:gd name="connsiteX6" fmla="*/ 1012257 w 3334150"/>
                <a:gd name="connsiteY6" fmla="*/ 350333 h 3923255"/>
                <a:gd name="connsiteX7" fmla="*/ 786039 w 3334150"/>
                <a:gd name="connsiteY7" fmla="*/ 68064 h 3923255"/>
                <a:gd name="connsiteX8" fmla="*/ 564417 w 3334150"/>
                <a:gd name="connsiteY8" fmla="*/ 293446 h 3923255"/>
                <a:gd name="connsiteX9" fmla="*/ 560930 w 3334150"/>
                <a:gd name="connsiteY9" fmla="*/ 336610 h 3923255"/>
                <a:gd name="connsiteX10" fmla="*/ 559722 w 3334150"/>
                <a:gd name="connsiteY10" fmla="*/ 336610 h 3923255"/>
                <a:gd name="connsiteX11" fmla="*/ 479412 w 3334150"/>
                <a:gd name="connsiteY11" fmla="*/ 2065879 h 3923255"/>
                <a:gd name="connsiteX12" fmla="*/ 465761 w 3334150"/>
                <a:gd name="connsiteY12" fmla="*/ 2065879 h 3923255"/>
                <a:gd name="connsiteX13" fmla="*/ 408863 w 3334150"/>
                <a:gd name="connsiteY13" fmla="*/ 744759 h 3923255"/>
                <a:gd name="connsiteX14" fmla="*/ 409493 w 3334150"/>
                <a:gd name="connsiteY14" fmla="*/ 740646 h 3923255"/>
                <a:gd name="connsiteX15" fmla="*/ 408370 w 3334150"/>
                <a:gd name="connsiteY15" fmla="*/ 733316 h 3923255"/>
                <a:gd name="connsiteX16" fmla="*/ 407599 w 3334150"/>
                <a:gd name="connsiteY16" fmla="*/ 715409 h 3923255"/>
                <a:gd name="connsiteX17" fmla="*/ 405627 w 3334150"/>
                <a:gd name="connsiteY17" fmla="*/ 715409 h 3923255"/>
                <a:gd name="connsiteX18" fmla="*/ 396019 w 3334150"/>
                <a:gd name="connsiteY18" fmla="*/ 652686 h 3923255"/>
                <a:gd name="connsiteX19" fmla="*/ 238043 w 3334150"/>
                <a:gd name="connsiteY19" fmla="*/ 514670 h 3923255"/>
                <a:gd name="connsiteX20" fmla="*/ 80066 w 3334150"/>
                <a:gd name="connsiteY20" fmla="*/ 652686 h 3923255"/>
                <a:gd name="connsiteX21" fmla="*/ 70459 w 3334150"/>
                <a:gd name="connsiteY21" fmla="*/ 715409 h 3923255"/>
                <a:gd name="connsiteX22" fmla="*/ 68651 w 3334150"/>
                <a:gd name="connsiteY22" fmla="*/ 715409 h 3923255"/>
                <a:gd name="connsiteX23" fmla="*/ 67944 w 3334150"/>
                <a:gd name="connsiteY23" fmla="*/ 731827 h 3923255"/>
                <a:gd name="connsiteX24" fmla="*/ 66593 w 3334150"/>
                <a:gd name="connsiteY24" fmla="*/ 740646 h 3923255"/>
                <a:gd name="connsiteX25" fmla="*/ 67351 w 3334150"/>
                <a:gd name="connsiteY25" fmla="*/ 745594 h 3923255"/>
                <a:gd name="connsiteX26" fmla="*/ 0 w 3334150"/>
                <a:gd name="connsiteY26" fmla="*/ 2309426 h 3923255"/>
                <a:gd name="connsiteX27" fmla="*/ 16913 w 3334150"/>
                <a:gd name="connsiteY27" fmla="*/ 2309426 h 3923255"/>
                <a:gd name="connsiteX28" fmla="*/ 16913 w 3334150"/>
                <a:gd name="connsiteY28" fmla="*/ 2994567 h 3923255"/>
                <a:gd name="connsiteX29" fmla="*/ 945601 w 3334150"/>
                <a:gd name="connsiteY29" fmla="*/ 3923255 h 3923255"/>
                <a:gd name="connsiteX30" fmla="*/ 1317075 w 3334150"/>
                <a:gd name="connsiteY30" fmla="*/ 3923254 h 3923255"/>
                <a:gd name="connsiteX31" fmla="*/ 2172782 w 3334150"/>
                <a:gd name="connsiteY31" fmla="*/ 3356053 h 3923255"/>
                <a:gd name="connsiteX32" fmla="*/ 2177806 w 3334150"/>
                <a:gd name="connsiteY32" fmla="*/ 3342327 h 3923255"/>
                <a:gd name="connsiteX33" fmla="*/ 3145705 w 3334150"/>
                <a:gd name="connsiteY33" fmla="*/ 2606706 h 3923255"/>
                <a:gd name="connsiteX34" fmla="*/ 3195460 w 3334150"/>
                <a:gd name="connsiteY34" fmla="*/ 2574432 h 3923255"/>
                <a:gd name="connsiteX35" fmla="*/ 3308701 w 3334150"/>
                <a:gd name="connsiteY35" fmla="*/ 2220857 h 3923255"/>
                <a:gd name="connsiteX36" fmla="*/ 3074941 w 3334150"/>
                <a:gd name="connsiteY36" fmla="*/ 2100323 h 3923255"/>
                <a:gd name="connsiteX37" fmla="*/ 2950597 w 3334150"/>
                <a:gd name="connsiteY37" fmla="*/ 2122877 h 3923255"/>
                <a:gd name="connsiteX38" fmla="*/ 2910444 w 3334150"/>
                <a:gd name="connsiteY38" fmla="*/ 2140728 h 3923255"/>
                <a:gd name="connsiteX39" fmla="*/ 2909835 w 3334150"/>
                <a:gd name="connsiteY39" fmla="*/ 2139672 h 3923255"/>
                <a:gd name="connsiteX40" fmla="*/ 2271098 w 3334150"/>
                <a:gd name="connsiteY40" fmla="*/ 2407707 h 3923255"/>
                <a:gd name="connsiteX41" fmla="*/ 2203563 w 3334150"/>
                <a:gd name="connsiteY41" fmla="*/ 559055 h 3923255"/>
                <a:gd name="connsiteX42" fmla="*/ 2202389 w 3334150"/>
                <a:gd name="connsiteY42" fmla="*/ 559055 h 3923255"/>
                <a:gd name="connsiteX43" fmla="*/ 2199091 w 3334150"/>
                <a:gd name="connsiteY43" fmla="*/ 525722 h 3923255"/>
                <a:gd name="connsiteX44" fmla="*/ 1977468 w 3334150"/>
                <a:gd name="connsiteY44" fmla="*/ 341686 h 3923255"/>
                <a:gd name="connsiteX45" fmla="*/ 1751249 w 3334150"/>
                <a:gd name="connsiteY45" fmla="*/ 572173 h 3923255"/>
                <a:gd name="connsiteX46" fmla="*/ 1752099 w 3334150"/>
                <a:gd name="connsiteY46" fmla="*/ 580763 h 3923255"/>
                <a:gd name="connsiteX47" fmla="*/ 1693550 w 3334150"/>
                <a:gd name="connsiteY47" fmla="*/ 1719703 h 3923255"/>
                <a:gd name="connsiteX48" fmla="*/ 1626349 w 3334150"/>
                <a:gd name="connsiteY48" fmla="*/ 291830 h 3923255"/>
                <a:gd name="connsiteX49" fmla="*/ 1626767 w 3334150"/>
                <a:gd name="connsiteY49" fmla="*/ 286583 h 3923255"/>
                <a:gd name="connsiteX50" fmla="*/ 1400353 w 3334150"/>
                <a:gd name="connsiteY50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02486 w 3334150"/>
                <a:gd name="connsiteY3" fmla="*/ 2065879 h 3923255"/>
                <a:gd name="connsiteX4" fmla="*/ 1090703 w 3334150"/>
                <a:gd name="connsiteY4" fmla="*/ 2065879 h 3923255"/>
                <a:gd name="connsiteX5" fmla="*/ 1011478 w 3334150"/>
                <a:gd name="connsiteY5" fmla="*/ 359974 h 3923255"/>
                <a:gd name="connsiteX6" fmla="*/ 1012257 w 3334150"/>
                <a:gd name="connsiteY6" fmla="*/ 350333 h 3923255"/>
                <a:gd name="connsiteX7" fmla="*/ 786039 w 3334150"/>
                <a:gd name="connsiteY7" fmla="*/ 68064 h 3923255"/>
                <a:gd name="connsiteX8" fmla="*/ 564417 w 3334150"/>
                <a:gd name="connsiteY8" fmla="*/ 293446 h 3923255"/>
                <a:gd name="connsiteX9" fmla="*/ 560930 w 3334150"/>
                <a:gd name="connsiteY9" fmla="*/ 336610 h 3923255"/>
                <a:gd name="connsiteX10" fmla="*/ 559722 w 3334150"/>
                <a:gd name="connsiteY10" fmla="*/ 336610 h 3923255"/>
                <a:gd name="connsiteX11" fmla="*/ 479412 w 3334150"/>
                <a:gd name="connsiteY11" fmla="*/ 2065879 h 3923255"/>
                <a:gd name="connsiteX12" fmla="*/ 465761 w 3334150"/>
                <a:gd name="connsiteY12" fmla="*/ 2065879 h 3923255"/>
                <a:gd name="connsiteX13" fmla="*/ 408863 w 3334150"/>
                <a:gd name="connsiteY13" fmla="*/ 744759 h 3923255"/>
                <a:gd name="connsiteX14" fmla="*/ 409493 w 3334150"/>
                <a:gd name="connsiteY14" fmla="*/ 740646 h 3923255"/>
                <a:gd name="connsiteX15" fmla="*/ 408370 w 3334150"/>
                <a:gd name="connsiteY15" fmla="*/ 733316 h 3923255"/>
                <a:gd name="connsiteX16" fmla="*/ 407599 w 3334150"/>
                <a:gd name="connsiteY16" fmla="*/ 715409 h 3923255"/>
                <a:gd name="connsiteX17" fmla="*/ 405627 w 3334150"/>
                <a:gd name="connsiteY17" fmla="*/ 715409 h 3923255"/>
                <a:gd name="connsiteX18" fmla="*/ 396019 w 3334150"/>
                <a:gd name="connsiteY18" fmla="*/ 652686 h 3923255"/>
                <a:gd name="connsiteX19" fmla="*/ 238043 w 3334150"/>
                <a:gd name="connsiteY19" fmla="*/ 514670 h 3923255"/>
                <a:gd name="connsiteX20" fmla="*/ 80066 w 3334150"/>
                <a:gd name="connsiteY20" fmla="*/ 652686 h 3923255"/>
                <a:gd name="connsiteX21" fmla="*/ 70459 w 3334150"/>
                <a:gd name="connsiteY21" fmla="*/ 715409 h 3923255"/>
                <a:gd name="connsiteX22" fmla="*/ 68651 w 3334150"/>
                <a:gd name="connsiteY22" fmla="*/ 715409 h 3923255"/>
                <a:gd name="connsiteX23" fmla="*/ 67944 w 3334150"/>
                <a:gd name="connsiteY23" fmla="*/ 731827 h 3923255"/>
                <a:gd name="connsiteX24" fmla="*/ 66593 w 3334150"/>
                <a:gd name="connsiteY24" fmla="*/ 740646 h 3923255"/>
                <a:gd name="connsiteX25" fmla="*/ 67351 w 3334150"/>
                <a:gd name="connsiteY25" fmla="*/ 745594 h 3923255"/>
                <a:gd name="connsiteX26" fmla="*/ 0 w 3334150"/>
                <a:gd name="connsiteY26" fmla="*/ 2309426 h 3923255"/>
                <a:gd name="connsiteX27" fmla="*/ 16913 w 3334150"/>
                <a:gd name="connsiteY27" fmla="*/ 2994567 h 3923255"/>
                <a:gd name="connsiteX28" fmla="*/ 945601 w 3334150"/>
                <a:gd name="connsiteY28" fmla="*/ 3923255 h 3923255"/>
                <a:gd name="connsiteX29" fmla="*/ 1317075 w 3334150"/>
                <a:gd name="connsiteY29" fmla="*/ 3923254 h 3923255"/>
                <a:gd name="connsiteX30" fmla="*/ 2172782 w 3334150"/>
                <a:gd name="connsiteY30" fmla="*/ 3356053 h 3923255"/>
                <a:gd name="connsiteX31" fmla="*/ 2177806 w 3334150"/>
                <a:gd name="connsiteY31" fmla="*/ 3342327 h 3923255"/>
                <a:gd name="connsiteX32" fmla="*/ 3145705 w 3334150"/>
                <a:gd name="connsiteY32" fmla="*/ 2606706 h 3923255"/>
                <a:gd name="connsiteX33" fmla="*/ 3195460 w 3334150"/>
                <a:gd name="connsiteY33" fmla="*/ 2574432 h 3923255"/>
                <a:gd name="connsiteX34" fmla="*/ 3308701 w 3334150"/>
                <a:gd name="connsiteY34" fmla="*/ 2220857 h 3923255"/>
                <a:gd name="connsiteX35" fmla="*/ 3074941 w 3334150"/>
                <a:gd name="connsiteY35" fmla="*/ 2100323 h 3923255"/>
                <a:gd name="connsiteX36" fmla="*/ 2950597 w 3334150"/>
                <a:gd name="connsiteY36" fmla="*/ 2122877 h 3923255"/>
                <a:gd name="connsiteX37" fmla="*/ 2910444 w 3334150"/>
                <a:gd name="connsiteY37" fmla="*/ 2140728 h 3923255"/>
                <a:gd name="connsiteX38" fmla="*/ 2909835 w 3334150"/>
                <a:gd name="connsiteY38" fmla="*/ 2139672 h 3923255"/>
                <a:gd name="connsiteX39" fmla="*/ 2271098 w 3334150"/>
                <a:gd name="connsiteY39" fmla="*/ 2407707 h 3923255"/>
                <a:gd name="connsiteX40" fmla="*/ 2203563 w 3334150"/>
                <a:gd name="connsiteY40" fmla="*/ 559055 h 3923255"/>
                <a:gd name="connsiteX41" fmla="*/ 2202389 w 3334150"/>
                <a:gd name="connsiteY41" fmla="*/ 559055 h 3923255"/>
                <a:gd name="connsiteX42" fmla="*/ 2199091 w 3334150"/>
                <a:gd name="connsiteY42" fmla="*/ 525722 h 3923255"/>
                <a:gd name="connsiteX43" fmla="*/ 1977468 w 3334150"/>
                <a:gd name="connsiteY43" fmla="*/ 341686 h 3923255"/>
                <a:gd name="connsiteX44" fmla="*/ 1751249 w 3334150"/>
                <a:gd name="connsiteY44" fmla="*/ 572173 h 3923255"/>
                <a:gd name="connsiteX45" fmla="*/ 1752099 w 3334150"/>
                <a:gd name="connsiteY45" fmla="*/ 580763 h 3923255"/>
                <a:gd name="connsiteX46" fmla="*/ 1693550 w 3334150"/>
                <a:gd name="connsiteY46" fmla="*/ 1719703 h 3923255"/>
                <a:gd name="connsiteX47" fmla="*/ 1626349 w 3334150"/>
                <a:gd name="connsiteY47" fmla="*/ 291830 h 3923255"/>
                <a:gd name="connsiteX48" fmla="*/ 1626767 w 3334150"/>
                <a:gd name="connsiteY48" fmla="*/ 286583 h 3923255"/>
                <a:gd name="connsiteX49" fmla="*/ 1400353 w 3334150"/>
                <a:gd name="connsiteY49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02486 w 3334150"/>
                <a:gd name="connsiteY3" fmla="*/ 2065879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2065879 h 3923255"/>
                <a:gd name="connsiteX11" fmla="*/ 465761 w 3334150"/>
                <a:gd name="connsiteY11" fmla="*/ 2065879 h 3923255"/>
                <a:gd name="connsiteX12" fmla="*/ 408863 w 3334150"/>
                <a:gd name="connsiteY12" fmla="*/ 744759 h 3923255"/>
                <a:gd name="connsiteX13" fmla="*/ 409493 w 3334150"/>
                <a:gd name="connsiteY13" fmla="*/ 740646 h 3923255"/>
                <a:gd name="connsiteX14" fmla="*/ 408370 w 3334150"/>
                <a:gd name="connsiteY14" fmla="*/ 733316 h 3923255"/>
                <a:gd name="connsiteX15" fmla="*/ 407599 w 3334150"/>
                <a:gd name="connsiteY15" fmla="*/ 715409 h 3923255"/>
                <a:gd name="connsiteX16" fmla="*/ 405627 w 3334150"/>
                <a:gd name="connsiteY16" fmla="*/ 715409 h 3923255"/>
                <a:gd name="connsiteX17" fmla="*/ 396019 w 3334150"/>
                <a:gd name="connsiteY17" fmla="*/ 652686 h 3923255"/>
                <a:gd name="connsiteX18" fmla="*/ 238043 w 3334150"/>
                <a:gd name="connsiteY18" fmla="*/ 514670 h 3923255"/>
                <a:gd name="connsiteX19" fmla="*/ 80066 w 3334150"/>
                <a:gd name="connsiteY19" fmla="*/ 652686 h 3923255"/>
                <a:gd name="connsiteX20" fmla="*/ 70459 w 3334150"/>
                <a:gd name="connsiteY20" fmla="*/ 715409 h 3923255"/>
                <a:gd name="connsiteX21" fmla="*/ 68651 w 3334150"/>
                <a:gd name="connsiteY21" fmla="*/ 715409 h 3923255"/>
                <a:gd name="connsiteX22" fmla="*/ 67944 w 3334150"/>
                <a:gd name="connsiteY22" fmla="*/ 731827 h 3923255"/>
                <a:gd name="connsiteX23" fmla="*/ 66593 w 3334150"/>
                <a:gd name="connsiteY23" fmla="*/ 740646 h 3923255"/>
                <a:gd name="connsiteX24" fmla="*/ 67351 w 3334150"/>
                <a:gd name="connsiteY24" fmla="*/ 745594 h 3923255"/>
                <a:gd name="connsiteX25" fmla="*/ 0 w 3334150"/>
                <a:gd name="connsiteY25" fmla="*/ 2309426 h 3923255"/>
                <a:gd name="connsiteX26" fmla="*/ 16913 w 3334150"/>
                <a:gd name="connsiteY26" fmla="*/ 2994567 h 3923255"/>
                <a:gd name="connsiteX27" fmla="*/ 945601 w 3334150"/>
                <a:gd name="connsiteY27" fmla="*/ 3923255 h 3923255"/>
                <a:gd name="connsiteX28" fmla="*/ 1317075 w 3334150"/>
                <a:gd name="connsiteY28" fmla="*/ 3923254 h 3923255"/>
                <a:gd name="connsiteX29" fmla="*/ 2172782 w 3334150"/>
                <a:gd name="connsiteY29" fmla="*/ 3356053 h 3923255"/>
                <a:gd name="connsiteX30" fmla="*/ 2177806 w 3334150"/>
                <a:gd name="connsiteY30" fmla="*/ 3342327 h 3923255"/>
                <a:gd name="connsiteX31" fmla="*/ 3145705 w 3334150"/>
                <a:gd name="connsiteY31" fmla="*/ 2606706 h 3923255"/>
                <a:gd name="connsiteX32" fmla="*/ 3195460 w 3334150"/>
                <a:gd name="connsiteY32" fmla="*/ 2574432 h 3923255"/>
                <a:gd name="connsiteX33" fmla="*/ 3308701 w 3334150"/>
                <a:gd name="connsiteY33" fmla="*/ 2220857 h 3923255"/>
                <a:gd name="connsiteX34" fmla="*/ 3074941 w 3334150"/>
                <a:gd name="connsiteY34" fmla="*/ 2100323 h 3923255"/>
                <a:gd name="connsiteX35" fmla="*/ 2950597 w 3334150"/>
                <a:gd name="connsiteY35" fmla="*/ 2122877 h 3923255"/>
                <a:gd name="connsiteX36" fmla="*/ 2910444 w 3334150"/>
                <a:gd name="connsiteY36" fmla="*/ 2140728 h 3923255"/>
                <a:gd name="connsiteX37" fmla="*/ 2909835 w 3334150"/>
                <a:gd name="connsiteY37" fmla="*/ 2139672 h 3923255"/>
                <a:gd name="connsiteX38" fmla="*/ 2271098 w 3334150"/>
                <a:gd name="connsiteY38" fmla="*/ 2407707 h 3923255"/>
                <a:gd name="connsiteX39" fmla="*/ 2203563 w 3334150"/>
                <a:gd name="connsiteY39" fmla="*/ 559055 h 3923255"/>
                <a:gd name="connsiteX40" fmla="*/ 2202389 w 3334150"/>
                <a:gd name="connsiteY40" fmla="*/ 559055 h 3923255"/>
                <a:gd name="connsiteX41" fmla="*/ 2199091 w 3334150"/>
                <a:gd name="connsiteY41" fmla="*/ 525722 h 3923255"/>
                <a:gd name="connsiteX42" fmla="*/ 1977468 w 3334150"/>
                <a:gd name="connsiteY42" fmla="*/ 341686 h 3923255"/>
                <a:gd name="connsiteX43" fmla="*/ 1751249 w 3334150"/>
                <a:gd name="connsiteY43" fmla="*/ 572173 h 3923255"/>
                <a:gd name="connsiteX44" fmla="*/ 1752099 w 3334150"/>
                <a:gd name="connsiteY44" fmla="*/ 580763 h 3923255"/>
                <a:gd name="connsiteX45" fmla="*/ 1693550 w 3334150"/>
                <a:gd name="connsiteY45" fmla="*/ 1719703 h 3923255"/>
                <a:gd name="connsiteX46" fmla="*/ 1626349 w 3334150"/>
                <a:gd name="connsiteY46" fmla="*/ 291830 h 3923255"/>
                <a:gd name="connsiteX47" fmla="*/ 1626767 w 3334150"/>
                <a:gd name="connsiteY47" fmla="*/ 286583 h 3923255"/>
                <a:gd name="connsiteX48" fmla="*/ 1400353 w 3334150"/>
                <a:gd name="connsiteY48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02486 w 3334150"/>
                <a:gd name="connsiteY3" fmla="*/ 2065879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20658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405627 w 3334150"/>
                <a:gd name="connsiteY15" fmla="*/ 715409 h 3923255"/>
                <a:gd name="connsiteX16" fmla="*/ 396019 w 3334150"/>
                <a:gd name="connsiteY16" fmla="*/ 652686 h 3923255"/>
                <a:gd name="connsiteX17" fmla="*/ 238043 w 3334150"/>
                <a:gd name="connsiteY17" fmla="*/ 514670 h 3923255"/>
                <a:gd name="connsiteX18" fmla="*/ 80066 w 3334150"/>
                <a:gd name="connsiteY18" fmla="*/ 652686 h 3923255"/>
                <a:gd name="connsiteX19" fmla="*/ 70459 w 3334150"/>
                <a:gd name="connsiteY19" fmla="*/ 715409 h 3923255"/>
                <a:gd name="connsiteX20" fmla="*/ 68651 w 3334150"/>
                <a:gd name="connsiteY20" fmla="*/ 715409 h 3923255"/>
                <a:gd name="connsiteX21" fmla="*/ 67944 w 3334150"/>
                <a:gd name="connsiteY21" fmla="*/ 731827 h 3923255"/>
                <a:gd name="connsiteX22" fmla="*/ 66593 w 3334150"/>
                <a:gd name="connsiteY22" fmla="*/ 740646 h 3923255"/>
                <a:gd name="connsiteX23" fmla="*/ 67351 w 3334150"/>
                <a:gd name="connsiteY23" fmla="*/ 745594 h 3923255"/>
                <a:gd name="connsiteX24" fmla="*/ 0 w 3334150"/>
                <a:gd name="connsiteY24" fmla="*/ 2309426 h 3923255"/>
                <a:gd name="connsiteX25" fmla="*/ 16913 w 3334150"/>
                <a:gd name="connsiteY25" fmla="*/ 2994567 h 3923255"/>
                <a:gd name="connsiteX26" fmla="*/ 945601 w 3334150"/>
                <a:gd name="connsiteY26" fmla="*/ 3923255 h 3923255"/>
                <a:gd name="connsiteX27" fmla="*/ 1317075 w 3334150"/>
                <a:gd name="connsiteY27" fmla="*/ 3923254 h 3923255"/>
                <a:gd name="connsiteX28" fmla="*/ 2172782 w 3334150"/>
                <a:gd name="connsiteY28" fmla="*/ 3356053 h 3923255"/>
                <a:gd name="connsiteX29" fmla="*/ 2177806 w 3334150"/>
                <a:gd name="connsiteY29" fmla="*/ 3342327 h 3923255"/>
                <a:gd name="connsiteX30" fmla="*/ 3145705 w 3334150"/>
                <a:gd name="connsiteY30" fmla="*/ 2606706 h 3923255"/>
                <a:gd name="connsiteX31" fmla="*/ 3195460 w 3334150"/>
                <a:gd name="connsiteY31" fmla="*/ 2574432 h 3923255"/>
                <a:gd name="connsiteX32" fmla="*/ 3308701 w 3334150"/>
                <a:gd name="connsiteY32" fmla="*/ 2220857 h 3923255"/>
                <a:gd name="connsiteX33" fmla="*/ 3074941 w 3334150"/>
                <a:gd name="connsiteY33" fmla="*/ 2100323 h 3923255"/>
                <a:gd name="connsiteX34" fmla="*/ 2950597 w 3334150"/>
                <a:gd name="connsiteY34" fmla="*/ 2122877 h 3923255"/>
                <a:gd name="connsiteX35" fmla="*/ 2910444 w 3334150"/>
                <a:gd name="connsiteY35" fmla="*/ 2140728 h 3923255"/>
                <a:gd name="connsiteX36" fmla="*/ 2909835 w 3334150"/>
                <a:gd name="connsiteY36" fmla="*/ 2139672 h 3923255"/>
                <a:gd name="connsiteX37" fmla="*/ 2271098 w 3334150"/>
                <a:gd name="connsiteY37" fmla="*/ 2407707 h 3923255"/>
                <a:gd name="connsiteX38" fmla="*/ 2203563 w 3334150"/>
                <a:gd name="connsiteY38" fmla="*/ 559055 h 3923255"/>
                <a:gd name="connsiteX39" fmla="*/ 2202389 w 3334150"/>
                <a:gd name="connsiteY39" fmla="*/ 559055 h 3923255"/>
                <a:gd name="connsiteX40" fmla="*/ 2199091 w 3334150"/>
                <a:gd name="connsiteY40" fmla="*/ 525722 h 3923255"/>
                <a:gd name="connsiteX41" fmla="*/ 1977468 w 3334150"/>
                <a:gd name="connsiteY41" fmla="*/ 341686 h 3923255"/>
                <a:gd name="connsiteX42" fmla="*/ 1751249 w 3334150"/>
                <a:gd name="connsiteY42" fmla="*/ 572173 h 3923255"/>
                <a:gd name="connsiteX43" fmla="*/ 1752099 w 3334150"/>
                <a:gd name="connsiteY43" fmla="*/ 580763 h 3923255"/>
                <a:gd name="connsiteX44" fmla="*/ 1693550 w 3334150"/>
                <a:gd name="connsiteY44" fmla="*/ 1719703 h 3923255"/>
                <a:gd name="connsiteX45" fmla="*/ 1626349 w 3334150"/>
                <a:gd name="connsiteY45" fmla="*/ 291830 h 3923255"/>
                <a:gd name="connsiteX46" fmla="*/ 1626767 w 3334150"/>
                <a:gd name="connsiteY46" fmla="*/ 286583 h 3923255"/>
                <a:gd name="connsiteX47" fmla="*/ 1400353 w 3334150"/>
                <a:gd name="connsiteY47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20658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405627 w 3334150"/>
                <a:gd name="connsiteY15" fmla="*/ 715409 h 3923255"/>
                <a:gd name="connsiteX16" fmla="*/ 396019 w 3334150"/>
                <a:gd name="connsiteY16" fmla="*/ 652686 h 3923255"/>
                <a:gd name="connsiteX17" fmla="*/ 238043 w 3334150"/>
                <a:gd name="connsiteY17" fmla="*/ 514670 h 3923255"/>
                <a:gd name="connsiteX18" fmla="*/ 80066 w 3334150"/>
                <a:gd name="connsiteY18" fmla="*/ 652686 h 3923255"/>
                <a:gd name="connsiteX19" fmla="*/ 70459 w 3334150"/>
                <a:gd name="connsiteY19" fmla="*/ 715409 h 3923255"/>
                <a:gd name="connsiteX20" fmla="*/ 68651 w 3334150"/>
                <a:gd name="connsiteY20" fmla="*/ 715409 h 3923255"/>
                <a:gd name="connsiteX21" fmla="*/ 67944 w 3334150"/>
                <a:gd name="connsiteY21" fmla="*/ 731827 h 3923255"/>
                <a:gd name="connsiteX22" fmla="*/ 66593 w 3334150"/>
                <a:gd name="connsiteY22" fmla="*/ 740646 h 3923255"/>
                <a:gd name="connsiteX23" fmla="*/ 67351 w 3334150"/>
                <a:gd name="connsiteY23" fmla="*/ 745594 h 3923255"/>
                <a:gd name="connsiteX24" fmla="*/ 0 w 3334150"/>
                <a:gd name="connsiteY24" fmla="*/ 2309426 h 3923255"/>
                <a:gd name="connsiteX25" fmla="*/ 16913 w 3334150"/>
                <a:gd name="connsiteY25" fmla="*/ 2994567 h 3923255"/>
                <a:gd name="connsiteX26" fmla="*/ 945601 w 3334150"/>
                <a:gd name="connsiteY26" fmla="*/ 3923255 h 3923255"/>
                <a:gd name="connsiteX27" fmla="*/ 1317075 w 3334150"/>
                <a:gd name="connsiteY27" fmla="*/ 3923254 h 3923255"/>
                <a:gd name="connsiteX28" fmla="*/ 2172782 w 3334150"/>
                <a:gd name="connsiteY28" fmla="*/ 3356053 h 3923255"/>
                <a:gd name="connsiteX29" fmla="*/ 2177806 w 3334150"/>
                <a:gd name="connsiteY29" fmla="*/ 3342327 h 3923255"/>
                <a:gd name="connsiteX30" fmla="*/ 3145705 w 3334150"/>
                <a:gd name="connsiteY30" fmla="*/ 2606706 h 3923255"/>
                <a:gd name="connsiteX31" fmla="*/ 3195460 w 3334150"/>
                <a:gd name="connsiteY31" fmla="*/ 2574432 h 3923255"/>
                <a:gd name="connsiteX32" fmla="*/ 3308701 w 3334150"/>
                <a:gd name="connsiteY32" fmla="*/ 2220857 h 3923255"/>
                <a:gd name="connsiteX33" fmla="*/ 3074941 w 3334150"/>
                <a:gd name="connsiteY33" fmla="*/ 2100323 h 3923255"/>
                <a:gd name="connsiteX34" fmla="*/ 2950597 w 3334150"/>
                <a:gd name="connsiteY34" fmla="*/ 2122877 h 3923255"/>
                <a:gd name="connsiteX35" fmla="*/ 2910444 w 3334150"/>
                <a:gd name="connsiteY35" fmla="*/ 2140728 h 3923255"/>
                <a:gd name="connsiteX36" fmla="*/ 2909835 w 3334150"/>
                <a:gd name="connsiteY36" fmla="*/ 2139672 h 3923255"/>
                <a:gd name="connsiteX37" fmla="*/ 2271098 w 3334150"/>
                <a:gd name="connsiteY37" fmla="*/ 2407707 h 3923255"/>
                <a:gd name="connsiteX38" fmla="*/ 2203563 w 3334150"/>
                <a:gd name="connsiteY38" fmla="*/ 559055 h 3923255"/>
                <a:gd name="connsiteX39" fmla="*/ 2202389 w 3334150"/>
                <a:gd name="connsiteY39" fmla="*/ 559055 h 3923255"/>
                <a:gd name="connsiteX40" fmla="*/ 2199091 w 3334150"/>
                <a:gd name="connsiteY40" fmla="*/ 525722 h 3923255"/>
                <a:gd name="connsiteX41" fmla="*/ 1977468 w 3334150"/>
                <a:gd name="connsiteY41" fmla="*/ 341686 h 3923255"/>
                <a:gd name="connsiteX42" fmla="*/ 1751249 w 3334150"/>
                <a:gd name="connsiteY42" fmla="*/ 572173 h 3923255"/>
                <a:gd name="connsiteX43" fmla="*/ 1752099 w 3334150"/>
                <a:gd name="connsiteY43" fmla="*/ 580763 h 3923255"/>
                <a:gd name="connsiteX44" fmla="*/ 1693550 w 3334150"/>
                <a:gd name="connsiteY44" fmla="*/ 1719703 h 3923255"/>
                <a:gd name="connsiteX45" fmla="*/ 1626349 w 3334150"/>
                <a:gd name="connsiteY45" fmla="*/ 291830 h 3923255"/>
                <a:gd name="connsiteX46" fmla="*/ 1626767 w 3334150"/>
                <a:gd name="connsiteY46" fmla="*/ 286583 h 3923255"/>
                <a:gd name="connsiteX47" fmla="*/ 1400353 w 3334150"/>
                <a:gd name="connsiteY47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20658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405627 w 3334150"/>
                <a:gd name="connsiteY15" fmla="*/ 715409 h 3923255"/>
                <a:gd name="connsiteX16" fmla="*/ 396019 w 3334150"/>
                <a:gd name="connsiteY16" fmla="*/ 652686 h 3923255"/>
                <a:gd name="connsiteX17" fmla="*/ 238043 w 3334150"/>
                <a:gd name="connsiteY17" fmla="*/ 514670 h 3923255"/>
                <a:gd name="connsiteX18" fmla="*/ 80066 w 3334150"/>
                <a:gd name="connsiteY18" fmla="*/ 652686 h 3923255"/>
                <a:gd name="connsiteX19" fmla="*/ 70459 w 3334150"/>
                <a:gd name="connsiteY19" fmla="*/ 715409 h 3923255"/>
                <a:gd name="connsiteX20" fmla="*/ 68651 w 3334150"/>
                <a:gd name="connsiteY20" fmla="*/ 715409 h 3923255"/>
                <a:gd name="connsiteX21" fmla="*/ 67944 w 3334150"/>
                <a:gd name="connsiteY21" fmla="*/ 731827 h 3923255"/>
                <a:gd name="connsiteX22" fmla="*/ 66593 w 3334150"/>
                <a:gd name="connsiteY22" fmla="*/ 740646 h 3923255"/>
                <a:gd name="connsiteX23" fmla="*/ 67351 w 3334150"/>
                <a:gd name="connsiteY23" fmla="*/ 745594 h 3923255"/>
                <a:gd name="connsiteX24" fmla="*/ 0 w 3334150"/>
                <a:gd name="connsiteY24" fmla="*/ 2309426 h 3923255"/>
                <a:gd name="connsiteX25" fmla="*/ 16913 w 3334150"/>
                <a:gd name="connsiteY25" fmla="*/ 2994567 h 3923255"/>
                <a:gd name="connsiteX26" fmla="*/ 945601 w 3334150"/>
                <a:gd name="connsiteY26" fmla="*/ 3923255 h 3923255"/>
                <a:gd name="connsiteX27" fmla="*/ 1317075 w 3334150"/>
                <a:gd name="connsiteY27" fmla="*/ 3923254 h 3923255"/>
                <a:gd name="connsiteX28" fmla="*/ 2172782 w 3334150"/>
                <a:gd name="connsiteY28" fmla="*/ 3356053 h 3923255"/>
                <a:gd name="connsiteX29" fmla="*/ 2177806 w 3334150"/>
                <a:gd name="connsiteY29" fmla="*/ 3342327 h 3923255"/>
                <a:gd name="connsiteX30" fmla="*/ 3145705 w 3334150"/>
                <a:gd name="connsiteY30" fmla="*/ 2606706 h 3923255"/>
                <a:gd name="connsiteX31" fmla="*/ 3195460 w 3334150"/>
                <a:gd name="connsiteY31" fmla="*/ 2574432 h 3923255"/>
                <a:gd name="connsiteX32" fmla="*/ 3308701 w 3334150"/>
                <a:gd name="connsiteY32" fmla="*/ 2220857 h 3923255"/>
                <a:gd name="connsiteX33" fmla="*/ 3074941 w 3334150"/>
                <a:gd name="connsiteY33" fmla="*/ 2100323 h 3923255"/>
                <a:gd name="connsiteX34" fmla="*/ 2950597 w 3334150"/>
                <a:gd name="connsiteY34" fmla="*/ 2122877 h 3923255"/>
                <a:gd name="connsiteX35" fmla="*/ 2910444 w 3334150"/>
                <a:gd name="connsiteY35" fmla="*/ 2140728 h 3923255"/>
                <a:gd name="connsiteX36" fmla="*/ 2909835 w 3334150"/>
                <a:gd name="connsiteY36" fmla="*/ 2139672 h 3923255"/>
                <a:gd name="connsiteX37" fmla="*/ 2271098 w 3334150"/>
                <a:gd name="connsiteY37" fmla="*/ 2407707 h 3923255"/>
                <a:gd name="connsiteX38" fmla="*/ 2203563 w 3334150"/>
                <a:gd name="connsiteY38" fmla="*/ 559055 h 3923255"/>
                <a:gd name="connsiteX39" fmla="*/ 2202389 w 3334150"/>
                <a:gd name="connsiteY39" fmla="*/ 559055 h 3923255"/>
                <a:gd name="connsiteX40" fmla="*/ 2199091 w 3334150"/>
                <a:gd name="connsiteY40" fmla="*/ 525722 h 3923255"/>
                <a:gd name="connsiteX41" fmla="*/ 1977468 w 3334150"/>
                <a:gd name="connsiteY41" fmla="*/ 341686 h 3923255"/>
                <a:gd name="connsiteX42" fmla="*/ 1751249 w 3334150"/>
                <a:gd name="connsiteY42" fmla="*/ 572173 h 3923255"/>
                <a:gd name="connsiteX43" fmla="*/ 1752099 w 3334150"/>
                <a:gd name="connsiteY43" fmla="*/ 580763 h 3923255"/>
                <a:gd name="connsiteX44" fmla="*/ 1693550 w 3334150"/>
                <a:gd name="connsiteY44" fmla="*/ 1719703 h 3923255"/>
                <a:gd name="connsiteX45" fmla="*/ 1626349 w 3334150"/>
                <a:gd name="connsiteY45" fmla="*/ 291830 h 3923255"/>
                <a:gd name="connsiteX46" fmla="*/ 1626767 w 3334150"/>
                <a:gd name="connsiteY46" fmla="*/ 286583 h 3923255"/>
                <a:gd name="connsiteX47" fmla="*/ 1400353 w 3334150"/>
                <a:gd name="connsiteY47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17991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405627 w 3334150"/>
                <a:gd name="connsiteY15" fmla="*/ 715409 h 3923255"/>
                <a:gd name="connsiteX16" fmla="*/ 396019 w 3334150"/>
                <a:gd name="connsiteY16" fmla="*/ 652686 h 3923255"/>
                <a:gd name="connsiteX17" fmla="*/ 238043 w 3334150"/>
                <a:gd name="connsiteY17" fmla="*/ 514670 h 3923255"/>
                <a:gd name="connsiteX18" fmla="*/ 80066 w 3334150"/>
                <a:gd name="connsiteY18" fmla="*/ 652686 h 3923255"/>
                <a:gd name="connsiteX19" fmla="*/ 70459 w 3334150"/>
                <a:gd name="connsiteY19" fmla="*/ 715409 h 3923255"/>
                <a:gd name="connsiteX20" fmla="*/ 68651 w 3334150"/>
                <a:gd name="connsiteY20" fmla="*/ 715409 h 3923255"/>
                <a:gd name="connsiteX21" fmla="*/ 67944 w 3334150"/>
                <a:gd name="connsiteY21" fmla="*/ 731827 h 3923255"/>
                <a:gd name="connsiteX22" fmla="*/ 66593 w 3334150"/>
                <a:gd name="connsiteY22" fmla="*/ 740646 h 3923255"/>
                <a:gd name="connsiteX23" fmla="*/ 67351 w 3334150"/>
                <a:gd name="connsiteY23" fmla="*/ 745594 h 3923255"/>
                <a:gd name="connsiteX24" fmla="*/ 0 w 3334150"/>
                <a:gd name="connsiteY24" fmla="*/ 2309426 h 3923255"/>
                <a:gd name="connsiteX25" fmla="*/ 16913 w 3334150"/>
                <a:gd name="connsiteY25" fmla="*/ 2994567 h 3923255"/>
                <a:gd name="connsiteX26" fmla="*/ 945601 w 3334150"/>
                <a:gd name="connsiteY26" fmla="*/ 3923255 h 3923255"/>
                <a:gd name="connsiteX27" fmla="*/ 1317075 w 3334150"/>
                <a:gd name="connsiteY27" fmla="*/ 3923254 h 3923255"/>
                <a:gd name="connsiteX28" fmla="*/ 2172782 w 3334150"/>
                <a:gd name="connsiteY28" fmla="*/ 3356053 h 3923255"/>
                <a:gd name="connsiteX29" fmla="*/ 2177806 w 3334150"/>
                <a:gd name="connsiteY29" fmla="*/ 3342327 h 3923255"/>
                <a:gd name="connsiteX30" fmla="*/ 3145705 w 3334150"/>
                <a:gd name="connsiteY30" fmla="*/ 2606706 h 3923255"/>
                <a:gd name="connsiteX31" fmla="*/ 3195460 w 3334150"/>
                <a:gd name="connsiteY31" fmla="*/ 2574432 h 3923255"/>
                <a:gd name="connsiteX32" fmla="*/ 3308701 w 3334150"/>
                <a:gd name="connsiteY32" fmla="*/ 2220857 h 3923255"/>
                <a:gd name="connsiteX33" fmla="*/ 3074941 w 3334150"/>
                <a:gd name="connsiteY33" fmla="*/ 2100323 h 3923255"/>
                <a:gd name="connsiteX34" fmla="*/ 2950597 w 3334150"/>
                <a:gd name="connsiteY34" fmla="*/ 2122877 h 3923255"/>
                <a:gd name="connsiteX35" fmla="*/ 2910444 w 3334150"/>
                <a:gd name="connsiteY35" fmla="*/ 2140728 h 3923255"/>
                <a:gd name="connsiteX36" fmla="*/ 2909835 w 3334150"/>
                <a:gd name="connsiteY36" fmla="*/ 2139672 h 3923255"/>
                <a:gd name="connsiteX37" fmla="*/ 2271098 w 3334150"/>
                <a:gd name="connsiteY37" fmla="*/ 2407707 h 3923255"/>
                <a:gd name="connsiteX38" fmla="*/ 2203563 w 3334150"/>
                <a:gd name="connsiteY38" fmla="*/ 559055 h 3923255"/>
                <a:gd name="connsiteX39" fmla="*/ 2202389 w 3334150"/>
                <a:gd name="connsiteY39" fmla="*/ 559055 h 3923255"/>
                <a:gd name="connsiteX40" fmla="*/ 2199091 w 3334150"/>
                <a:gd name="connsiteY40" fmla="*/ 525722 h 3923255"/>
                <a:gd name="connsiteX41" fmla="*/ 1977468 w 3334150"/>
                <a:gd name="connsiteY41" fmla="*/ 341686 h 3923255"/>
                <a:gd name="connsiteX42" fmla="*/ 1751249 w 3334150"/>
                <a:gd name="connsiteY42" fmla="*/ 572173 h 3923255"/>
                <a:gd name="connsiteX43" fmla="*/ 1752099 w 3334150"/>
                <a:gd name="connsiteY43" fmla="*/ 580763 h 3923255"/>
                <a:gd name="connsiteX44" fmla="*/ 1693550 w 3334150"/>
                <a:gd name="connsiteY44" fmla="*/ 1719703 h 3923255"/>
                <a:gd name="connsiteX45" fmla="*/ 1626349 w 3334150"/>
                <a:gd name="connsiteY45" fmla="*/ 291830 h 3923255"/>
                <a:gd name="connsiteX46" fmla="*/ 1626767 w 3334150"/>
                <a:gd name="connsiteY46" fmla="*/ 286583 h 3923255"/>
                <a:gd name="connsiteX47" fmla="*/ 1400353 w 3334150"/>
                <a:gd name="connsiteY47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17991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405627 w 3334150"/>
                <a:gd name="connsiteY15" fmla="*/ 715409 h 3923255"/>
                <a:gd name="connsiteX16" fmla="*/ 396019 w 3334150"/>
                <a:gd name="connsiteY16" fmla="*/ 652686 h 3923255"/>
                <a:gd name="connsiteX17" fmla="*/ 238043 w 3334150"/>
                <a:gd name="connsiteY17" fmla="*/ 514670 h 3923255"/>
                <a:gd name="connsiteX18" fmla="*/ 80066 w 3334150"/>
                <a:gd name="connsiteY18" fmla="*/ 652686 h 3923255"/>
                <a:gd name="connsiteX19" fmla="*/ 70459 w 3334150"/>
                <a:gd name="connsiteY19" fmla="*/ 715409 h 3923255"/>
                <a:gd name="connsiteX20" fmla="*/ 68651 w 3334150"/>
                <a:gd name="connsiteY20" fmla="*/ 715409 h 3923255"/>
                <a:gd name="connsiteX21" fmla="*/ 67944 w 3334150"/>
                <a:gd name="connsiteY21" fmla="*/ 731827 h 3923255"/>
                <a:gd name="connsiteX22" fmla="*/ 66593 w 3334150"/>
                <a:gd name="connsiteY22" fmla="*/ 740646 h 3923255"/>
                <a:gd name="connsiteX23" fmla="*/ 67351 w 3334150"/>
                <a:gd name="connsiteY23" fmla="*/ 745594 h 3923255"/>
                <a:gd name="connsiteX24" fmla="*/ 0 w 3334150"/>
                <a:gd name="connsiteY24" fmla="*/ 2309426 h 3923255"/>
                <a:gd name="connsiteX25" fmla="*/ 16913 w 3334150"/>
                <a:gd name="connsiteY25" fmla="*/ 2994567 h 3923255"/>
                <a:gd name="connsiteX26" fmla="*/ 945601 w 3334150"/>
                <a:gd name="connsiteY26" fmla="*/ 3923255 h 3923255"/>
                <a:gd name="connsiteX27" fmla="*/ 1317075 w 3334150"/>
                <a:gd name="connsiteY27" fmla="*/ 3923254 h 3923255"/>
                <a:gd name="connsiteX28" fmla="*/ 2172782 w 3334150"/>
                <a:gd name="connsiteY28" fmla="*/ 3356053 h 3923255"/>
                <a:gd name="connsiteX29" fmla="*/ 2177806 w 3334150"/>
                <a:gd name="connsiteY29" fmla="*/ 3342327 h 3923255"/>
                <a:gd name="connsiteX30" fmla="*/ 3145705 w 3334150"/>
                <a:gd name="connsiteY30" fmla="*/ 2606706 h 3923255"/>
                <a:gd name="connsiteX31" fmla="*/ 3195460 w 3334150"/>
                <a:gd name="connsiteY31" fmla="*/ 2574432 h 3923255"/>
                <a:gd name="connsiteX32" fmla="*/ 3308701 w 3334150"/>
                <a:gd name="connsiteY32" fmla="*/ 2220857 h 3923255"/>
                <a:gd name="connsiteX33" fmla="*/ 3074941 w 3334150"/>
                <a:gd name="connsiteY33" fmla="*/ 2100323 h 3923255"/>
                <a:gd name="connsiteX34" fmla="*/ 2950597 w 3334150"/>
                <a:gd name="connsiteY34" fmla="*/ 2122877 h 3923255"/>
                <a:gd name="connsiteX35" fmla="*/ 2910444 w 3334150"/>
                <a:gd name="connsiteY35" fmla="*/ 2140728 h 3923255"/>
                <a:gd name="connsiteX36" fmla="*/ 2909835 w 3334150"/>
                <a:gd name="connsiteY36" fmla="*/ 2139672 h 3923255"/>
                <a:gd name="connsiteX37" fmla="*/ 2271098 w 3334150"/>
                <a:gd name="connsiteY37" fmla="*/ 2407707 h 3923255"/>
                <a:gd name="connsiteX38" fmla="*/ 2203563 w 3334150"/>
                <a:gd name="connsiteY38" fmla="*/ 559055 h 3923255"/>
                <a:gd name="connsiteX39" fmla="*/ 2202389 w 3334150"/>
                <a:gd name="connsiteY39" fmla="*/ 559055 h 3923255"/>
                <a:gd name="connsiteX40" fmla="*/ 2199091 w 3334150"/>
                <a:gd name="connsiteY40" fmla="*/ 525722 h 3923255"/>
                <a:gd name="connsiteX41" fmla="*/ 1977468 w 3334150"/>
                <a:gd name="connsiteY41" fmla="*/ 341686 h 3923255"/>
                <a:gd name="connsiteX42" fmla="*/ 1751249 w 3334150"/>
                <a:gd name="connsiteY42" fmla="*/ 572173 h 3923255"/>
                <a:gd name="connsiteX43" fmla="*/ 1752099 w 3334150"/>
                <a:gd name="connsiteY43" fmla="*/ 580763 h 3923255"/>
                <a:gd name="connsiteX44" fmla="*/ 1693550 w 3334150"/>
                <a:gd name="connsiteY44" fmla="*/ 1719703 h 3923255"/>
                <a:gd name="connsiteX45" fmla="*/ 1626349 w 3334150"/>
                <a:gd name="connsiteY45" fmla="*/ 291830 h 3923255"/>
                <a:gd name="connsiteX46" fmla="*/ 1626767 w 3334150"/>
                <a:gd name="connsiteY46" fmla="*/ 286583 h 3923255"/>
                <a:gd name="connsiteX47" fmla="*/ 1400353 w 3334150"/>
                <a:gd name="connsiteY47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17991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396019 w 3334150"/>
                <a:gd name="connsiteY15" fmla="*/ 652686 h 3923255"/>
                <a:gd name="connsiteX16" fmla="*/ 238043 w 3334150"/>
                <a:gd name="connsiteY16" fmla="*/ 514670 h 3923255"/>
                <a:gd name="connsiteX17" fmla="*/ 80066 w 3334150"/>
                <a:gd name="connsiteY17" fmla="*/ 652686 h 3923255"/>
                <a:gd name="connsiteX18" fmla="*/ 70459 w 3334150"/>
                <a:gd name="connsiteY18" fmla="*/ 715409 h 3923255"/>
                <a:gd name="connsiteX19" fmla="*/ 68651 w 3334150"/>
                <a:gd name="connsiteY19" fmla="*/ 715409 h 3923255"/>
                <a:gd name="connsiteX20" fmla="*/ 67944 w 3334150"/>
                <a:gd name="connsiteY20" fmla="*/ 731827 h 3923255"/>
                <a:gd name="connsiteX21" fmla="*/ 66593 w 3334150"/>
                <a:gd name="connsiteY21" fmla="*/ 740646 h 3923255"/>
                <a:gd name="connsiteX22" fmla="*/ 67351 w 3334150"/>
                <a:gd name="connsiteY22" fmla="*/ 745594 h 3923255"/>
                <a:gd name="connsiteX23" fmla="*/ 0 w 3334150"/>
                <a:gd name="connsiteY23" fmla="*/ 2309426 h 3923255"/>
                <a:gd name="connsiteX24" fmla="*/ 16913 w 3334150"/>
                <a:gd name="connsiteY24" fmla="*/ 2994567 h 3923255"/>
                <a:gd name="connsiteX25" fmla="*/ 945601 w 3334150"/>
                <a:gd name="connsiteY25" fmla="*/ 3923255 h 3923255"/>
                <a:gd name="connsiteX26" fmla="*/ 1317075 w 3334150"/>
                <a:gd name="connsiteY26" fmla="*/ 3923254 h 3923255"/>
                <a:gd name="connsiteX27" fmla="*/ 2172782 w 3334150"/>
                <a:gd name="connsiteY27" fmla="*/ 3356053 h 3923255"/>
                <a:gd name="connsiteX28" fmla="*/ 2177806 w 3334150"/>
                <a:gd name="connsiteY28" fmla="*/ 3342327 h 3923255"/>
                <a:gd name="connsiteX29" fmla="*/ 3145705 w 3334150"/>
                <a:gd name="connsiteY29" fmla="*/ 2606706 h 3923255"/>
                <a:gd name="connsiteX30" fmla="*/ 3195460 w 3334150"/>
                <a:gd name="connsiteY30" fmla="*/ 2574432 h 3923255"/>
                <a:gd name="connsiteX31" fmla="*/ 3308701 w 3334150"/>
                <a:gd name="connsiteY31" fmla="*/ 2220857 h 3923255"/>
                <a:gd name="connsiteX32" fmla="*/ 3074941 w 3334150"/>
                <a:gd name="connsiteY32" fmla="*/ 2100323 h 3923255"/>
                <a:gd name="connsiteX33" fmla="*/ 2950597 w 3334150"/>
                <a:gd name="connsiteY33" fmla="*/ 2122877 h 3923255"/>
                <a:gd name="connsiteX34" fmla="*/ 2910444 w 3334150"/>
                <a:gd name="connsiteY34" fmla="*/ 2140728 h 3923255"/>
                <a:gd name="connsiteX35" fmla="*/ 2909835 w 3334150"/>
                <a:gd name="connsiteY35" fmla="*/ 2139672 h 3923255"/>
                <a:gd name="connsiteX36" fmla="*/ 2271098 w 3334150"/>
                <a:gd name="connsiteY36" fmla="*/ 2407707 h 3923255"/>
                <a:gd name="connsiteX37" fmla="*/ 2203563 w 3334150"/>
                <a:gd name="connsiteY37" fmla="*/ 559055 h 3923255"/>
                <a:gd name="connsiteX38" fmla="*/ 2202389 w 3334150"/>
                <a:gd name="connsiteY38" fmla="*/ 559055 h 3923255"/>
                <a:gd name="connsiteX39" fmla="*/ 2199091 w 3334150"/>
                <a:gd name="connsiteY39" fmla="*/ 525722 h 3923255"/>
                <a:gd name="connsiteX40" fmla="*/ 1977468 w 3334150"/>
                <a:gd name="connsiteY40" fmla="*/ 341686 h 3923255"/>
                <a:gd name="connsiteX41" fmla="*/ 1751249 w 3334150"/>
                <a:gd name="connsiteY41" fmla="*/ 572173 h 3923255"/>
                <a:gd name="connsiteX42" fmla="*/ 1752099 w 3334150"/>
                <a:gd name="connsiteY42" fmla="*/ 580763 h 3923255"/>
                <a:gd name="connsiteX43" fmla="*/ 1693550 w 3334150"/>
                <a:gd name="connsiteY43" fmla="*/ 1719703 h 3923255"/>
                <a:gd name="connsiteX44" fmla="*/ 1626349 w 3334150"/>
                <a:gd name="connsiteY44" fmla="*/ 291830 h 3923255"/>
                <a:gd name="connsiteX45" fmla="*/ 1626767 w 3334150"/>
                <a:gd name="connsiteY45" fmla="*/ 286583 h 3923255"/>
                <a:gd name="connsiteX46" fmla="*/ 1400353 w 3334150"/>
                <a:gd name="connsiteY46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17991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396019 w 3334150"/>
                <a:gd name="connsiteY15" fmla="*/ 652686 h 3923255"/>
                <a:gd name="connsiteX16" fmla="*/ 238043 w 3334150"/>
                <a:gd name="connsiteY16" fmla="*/ 514670 h 3923255"/>
                <a:gd name="connsiteX17" fmla="*/ 80066 w 3334150"/>
                <a:gd name="connsiteY17" fmla="*/ 652686 h 3923255"/>
                <a:gd name="connsiteX18" fmla="*/ 70459 w 3334150"/>
                <a:gd name="connsiteY18" fmla="*/ 715409 h 3923255"/>
                <a:gd name="connsiteX19" fmla="*/ 68651 w 3334150"/>
                <a:gd name="connsiteY19" fmla="*/ 715409 h 3923255"/>
                <a:gd name="connsiteX20" fmla="*/ 67944 w 3334150"/>
                <a:gd name="connsiteY20" fmla="*/ 731827 h 3923255"/>
                <a:gd name="connsiteX21" fmla="*/ 66593 w 3334150"/>
                <a:gd name="connsiteY21" fmla="*/ 740646 h 3923255"/>
                <a:gd name="connsiteX22" fmla="*/ 0 w 3334150"/>
                <a:gd name="connsiteY22" fmla="*/ 2309426 h 3923255"/>
                <a:gd name="connsiteX23" fmla="*/ 16913 w 3334150"/>
                <a:gd name="connsiteY23" fmla="*/ 2994567 h 3923255"/>
                <a:gd name="connsiteX24" fmla="*/ 945601 w 3334150"/>
                <a:gd name="connsiteY24" fmla="*/ 3923255 h 3923255"/>
                <a:gd name="connsiteX25" fmla="*/ 1317075 w 3334150"/>
                <a:gd name="connsiteY25" fmla="*/ 3923254 h 3923255"/>
                <a:gd name="connsiteX26" fmla="*/ 2172782 w 3334150"/>
                <a:gd name="connsiteY26" fmla="*/ 3356053 h 3923255"/>
                <a:gd name="connsiteX27" fmla="*/ 2177806 w 3334150"/>
                <a:gd name="connsiteY27" fmla="*/ 3342327 h 3923255"/>
                <a:gd name="connsiteX28" fmla="*/ 3145705 w 3334150"/>
                <a:gd name="connsiteY28" fmla="*/ 2606706 h 3923255"/>
                <a:gd name="connsiteX29" fmla="*/ 3195460 w 3334150"/>
                <a:gd name="connsiteY29" fmla="*/ 2574432 h 3923255"/>
                <a:gd name="connsiteX30" fmla="*/ 3308701 w 3334150"/>
                <a:gd name="connsiteY30" fmla="*/ 2220857 h 3923255"/>
                <a:gd name="connsiteX31" fmla="*/ 3074941 w 3334150"/>
                <a:gd name="connsiteY31" fmla="*/ 2100323 h 3923255"/>
                <a:gd name="connsiteX32" fmla="*/ 2950597 w 3334150"/>
                <a:gd name="connsiteY32" fmla="*/ 2122877 h 3923255"/>
                <a:gd name="connsiteX33" fmla="*/ 2910444 w 3334150"/>
                <a:gd name="connsiteY33" fmla="*/ 2140728 h 3923255"/>
                <a:gd name="connsiteX34" fmla="*/ 2909835 w 3334150"/>
                <a:gd name="connsiteY34" fmla="*/ 2139672 h 3923255"/>
                <a:gd name="connsiteX35" fmla="*/ 2271098 w 3334150"/>
                <a:gd name="connsiteY35" fmla="*/ 2407707 h 3923255"/>
                <a:gd name="connsiteX36" fmla="*/ 2203563 w 3334150"/>
                <a:gd name="connsiteY36" fmla="*/ 559055 h 3923255"/>
                <a:gd name="connsiteX37" fmla="*/ 2202389 w 3334150"/>
                <a:gd name="connsiteY37" fmla="*/ 559055 h 3923255"/>
                <a:gd name="connsiteX38" fmla="*/ 2199091 w 3334150"/>
                <a:gd name="connsiteY38" fmla="*/ 525722 h 3923255"/>
                <a:gd name="connsiteX39" fmla="*/ 1977468 w 3334150"/>
                <a:gd name="connsiteY39" fmla="*/ 341686 h 3923255"/>
                <a:gd name="connsiteX40" fmla="*/ 1751249 w 3334150"/>
                <a:gd name="connsiteY40" fmla="*/ 572173 h 3923255"/>
                <a:gd name="connsiteX41" fmla="*/ 1752099 w 3334150"/>
                <a:gd name="connsiteY41" fmla="*/ 580763 h 3923255"/>
                <a:gd name="connsiteX42" fmla="*/ 1693550 w 3334150"/>
                <a:gd name="connsiteY42" fmla="*/ 1719703 h 3923255"/>
                <a:gd name="connsiteX43" fmla="*/ 1626349 w 3334150"/>
                <a:gd name="connsiteY43" fmla="*/ 291830 h 3923255"/>
                <a:gd name="connsiteX44" fmla="*/ 1626767 w 3334150"/>
                <a:gd name="connsiteY44" fmla="*/ 286583 h 3923255"/>
                <a:gd name="connsiteX45" fmla="*/ 1400353 w 3334150"/>
                <a:gd name="connsiteY45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17991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396019 w 3334150"/>
                <a:gd name="connsiteY15" fmla="*/ 652686 h 3923255"/>
                <a:gd name="connsiteX16" fmla="*/ 238043 w 3334150"/>
                <a:gd name="connsiteY16" fmla="*/ 514670 h 3923255"/>
                <a:gd name="connsiteX17" fmla="*/ 80066 w 3334150"/>
                <a:gd name="connsiteY17" fmla="*/ 652686 h 3923255"/>
                <a:gd name="connsiteX18" fmla="*/ 70459 w 3334150"/>
                <a:gd name="connsiteY18" fmla="*/ 715409 h 3923255"/>
                <a:gd name="connsiteX19" fmla="*/ 68651 w 3334150"/>
                <a:gd name="connsiteY19" fmla="*/ 715409 h 3923255"/>
                <a:gd name="connsiteX20" fmla="*/ 67944 w 3334150"/>
                <a:gd name="connsiteY20" fmla="*/ 731827 h 3923255"/>
                <a:gd name="connsiteX21" fmla="*/ 0 w 3334150"/>
                <a:gd name="connsiteY21" fmla="*/ 2309426 h 3923255"/>
                <a:gd name="connsiteX22" fmla="*/ 16913 w 3334150"/>
                <a:gd name="connsiteY22" fmla="*/ 2994567 h 3923255"/>
                <a:gd name="connsiteX23" fmla="*/ 945601 w 3334150"/>
                <a:gd name="connsiteY23" fmla="*/ 3923255 h 3923255"/>
                <a:gd name="connsiteX24" fmla="*/ 1317075 w 3334150"/>
                <a:gd name="connsiteY24" fmla="*/ 3923254 h 3923255"/>
                <a:gd name="connsiteX25" fmla="*/ 2172782 w 3334150"/>
                <a:gd name="connsiteY25" fmla="*/ 3356053 h 3923255"/>
                <a:gd name="connsiteX26" fmla="*/ 2177806 w 3334150"/>
                <a:gd name="connsiteY26" fmla="*/ 3342327 h 3923255"/>
                <a:gd name="connsiteX27" fmla="*/ 3145705 w 3334150"/>
                <a:gd name="connsiteY27" fmla="*/ 2606706 h 3923255"/>
                <a:gd name="connsiteX28" fmla="*/ 3195460 w 3334150"/>
                <a:gd name="connsiteY28" fmla="*/ 2574432 h 3923255"/>
                <a:gd name="connsiteX29" fmla="*/ 3308701 w 3334150"/>
                <a:gd name="connsiteY29" fmla="*/ 2220857 h 3923255"/>
                <a:gd name="connsiteX30" fmla="*/ 3074941 w 3334150"/>
                <a:gd name="connsiteY30" fmla="*/ 2100323 h 3923255"/>
                <a:gd name="connsiteX31" fmla="*/ 2950597 w 3334150"/>
                <a:gd name="connsiteY31" fmla="*/ 2122877 h 3923255"/>
                <a:gd name="connsiteX32" fmla="*/ 2910444 w 3334150"/>
                <a:gd name="connsiteY32" fmla="*/ 2140728 h 3923255"/>
                <a:gd name="connsiteX33" fmla="*/ 2909835 w 3334150"/>
                <a:gd name="connsiteY33" fmla="*/ 2139672 h 3923255"/>
                <a:gd name="connsiteX34" fmla="*/ 2271098 w 3334150"/>
                <a:gd name="connsiteY34" fmla="*/ 2407707 h 3923255"/>
                <a:gd name="connsiteX35" fmla="*/ 2203563 w 3334150"/>
                <a:gd name="connsiteY35" fmla="*/ 559055 h 3923255"/>
                <a:gd name="connsiteX36" fmla="*/ 2202389 w 3334150"/>
                <a:gd name="connsiteY36" fmla="*/ 559055 h 3923255"/>
                <a:gd name="connsiteX37" fmla="*/ 2199091 w 3334150"/>
                <a:gd name="connsiteY37" fmla="*/ 525722 h 3923255"/>
                <a:gd name="connsiteX38" fmla="*/ 1977468 w 3334150"/>
                <a:gd name="connsiteY38" fmla="*/ 341686 h 3923255"/>
                <a:gd name="connsiteX39" fmla="*/ 1751249 w 3334150"/>
                <a:gd name="connsiteY39" fmla="*/ 572173 h 3923255"/>
                <a:gd name="connsiteX40" fmla="*/ 1752099 w 3334150"/>
                <a:gd name="connsiteY40" fmla="*/ 580763 h 3923255"/>
                <a:gd name="connsiteX41" fmla="*/ 1693550 w 3334150"/>
                <a:gd name="connsiteY41" fmla="*/ 1719703 h 3923255"/>
                <a:gd name="connsiteX42" fmla="*/ 1626349 w 3334150"/>
                <a:gd name="connsiteY42" fmla="*/ 291830 h 3923255"/>
                <a:gd name="connsiteX43" fmla="*/ 1626767 w 3334150"/>
                <a:gd name="connsiteY43" fmla="*/ 286583 h 3923255"/>
                <a:gd name="connsiteX44" fmla="*/ 1400353 w 3334150"/>
                <a:gd name="connsiteY44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17991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396019 w 3334150"/>
                <a:gd name="connsiteY15" fmla="*/ 652686 h 3923255"/>
                <a:gd name="connsiteX16" fmla="*/ 238043 w 3334150"/>
                <a:gd name="connsiteY16" fmla="*/ 514670 h 3923255"/>
                <a:gd name="connsiteX17" fmla="*/ 80066 w 3334150"/>
                <a:gd name="connsiteY17" fmla="*/ 652686 h 3923255"/>
                <a:gd name="connsiteX18" fmla="*/ 70459 w 3334150"/>
                <a:gd name="connsiteY18" fmla="*/ 715409 h 3923255"/>
                <a:gd name="connsiteX19" fmla="*/ 67944 w 3334150"/>
                <a:gd name="connsiteY19" fmla="*/ 731827 h 3923255"/>
                <a:gd name="connsiteX20" fmla="*/ 0 w 3334150"/>
                <a:gd name="connsiteY20" fmla="*/ 2309426 h 3923255"/>
                <a:gd name="connsiteX21" fmla="*/ 16913 w 3334150"/>
                <a:gd name="connsiteY21" fmla="*/ 2994567 h 3923255"/>
                <a:gd name="connsiteX22" fmla="*/ 945601 w 3334150"/>
                <a:gd name="connsiteY22" fmla="*/ 3923255 h 3923255"/>
                <a:gd name="connsiteX23" fmla="*/ 1317075 w 3334150"/>
                <a:gd name="connsiteY23" fmla="*/ 3923254 h 3923255"/>
                <a:gd name="connsiteX24" fmla="*/ 2172782 w 3334150"/>
                <a:gd name="connsiteY24" fmla="*/ 3356053 h 3923255"/>
                <a:gd name="connsiteX25" fmla="*/ 2177806 w 3334150"/>
                <a:gd name="connsiteY25" fmla="*/ 3342327 h 3923255"/>
                <a:gd name="connsiteX26" fmla="*/ 3145705 w 3334150"/>
                <a:gd name="connsiteY26" fmla="*/ 2606706 h 3923255"/>
                <a:gd name="connsiteX27" fmla="*/ 3195460 w 3334150"/>
                <a:gd name="connsiteY27" fmla="*/ 2574432 h 3923255"/>
                <a:gd name="connsiteX28" fmla="*/ 3308701 w 3334150"/>
                <a:gd name="connsiteY28" fmla="*/ 2220857 h 3923255"/>
                <a:gd name="connsiteX29" fmla="*/ 3074941 w 3334150"/>
                <a:gd name="connsiteY29" fmla="*/ 2100323 h 3923255"/>
                <a:gd name="connsiteX30" fmla="*/ 2950597 w 3334150"/>
                <a:gd name="connsiteY30" fmla="*/ 2122877 h 3923255"/>
                <a:gd name="connsiteX31" fmla="*/ 2910444 w 3334150"/>
                <a:gd name="connsiteY31" fmla="*/ 2140728 h 3923255"/>
                <a:gd name="connsiteX32" fmla="*/ 2909835 w 3334150"/>
                <a:gd name="connsiteY32" fmla="*/ 2139672 h 3923255"/>
                <a:gd name="connsiteX33" fmla="*/ 2271098 w 3334150"/>
                <a:gd name="connsiteY33" fmla="*/ 2407707 h 3923255"/>
                <a:gd name="connsiteX34" fmla="*/ 2203563 w 3334150"/>
                <a:gd name="connsiteY34" fmla="*/ 559055 h 3923255"/>
                <a:gd name="connsiteX35" fmla="*/ 2202389 w 3334150"/>
                <a:gd name="connsiteY35" fmla="*/ 559055 h 3923255"/>
                <a:gd name="connsiteX36" fmla="*/ 2199091 w 3334150"/>
                <a:gd name="connsiteY36" fmla="*/ 525722 h 3923255"/>
                <a:gd name="connsiteX37" fmla="*/ 1977468 w 3334150"/>
                <a:gd name="connsiteY37" fmla="*/ 341686 h 3923255"/>
                <a:gd name="connsiteX38" fmla="*/ 1751249 w 3334150"/>
                <a:gd name="connsiteY38" fmla="*/ 572173 h 3923255"/>
                <a:gd name="connsiteX39" fmla="*/ 1752099 w 3334150"/>
                <a:gd name="connsiteY39" fmla="*/ 580763 h 3923255"/>
                <a:gd name="connsiteX40" fmla="*/ 1693550 w 3334150"/>
                <a:gd name="connsiteY40" fmla="*/ 1719703 h 3923255"/>
                <a:gd name="connsiteX41" fmla="*/ 1626349 w 3334150"/>
                <a:gd name="connsiteY41" fmla="*/ 291830 h 3923255"/>
                <a:gd name="connsiteX42" fmla="*/ 1626767 w 3334150"/>
                <a:gd name="connsiteY42" fmla="*/ 286583 h 3923255"/>
                <a:gd name="connsiteX43" fmla="*/ 1400353 w 3334150"/>
                <a:gd name="connsiteY43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17991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396019 w 3334150"/>
                <a:gd name="connsiteY15" fmla="*/ 652686 h 3923255"/>
                <a:gd name="connsiteX16" fmla="*/ 238043 w 3334150"/>
                <a:gd name="connsiteY16" fmla="*/ 514670 h 3923255"/>
                <a:gd name="connsiteX17" fmla="*/ 80066 w 3334150"/>
                <a:gd name="connsiteY17" fmla="*/ 652686 h 3923255"/>
                <a:gd name="connsiteX18" fmla="*/ 70459 w 3334150"/>
                <a:gd name="connsiteY18" fmla="*/ 715409 h 3923255"/>
                <a:gd name="connsiteX19" fmla="*/ 67944 w 3334150"/>
                <a:gd name="connsiteY19" fmla="*/ 731827 h 3923255"/>
                <a:gd name="connsiteX20" fmla="*/ 0 w 3334150"/>
                <a:gd name="connsiteY20" fmla="*/ 2309426 h 3923255"/>
                <a:gd name="connsiteX21" fmla="*/ 16913 w 3334150"/>
                <a:gd name="connsiteY21" fmla="*/ 2994567 h 3923255"/>
                <a:gd name="connsiteX22" fmla="*/ 945601 w 3334150"/>
                <a:gd name="connsiteY22" fmla="*/ 3923255 h 3923255"/>
                <a:gd name="connsiteX23" fmla="*/ 1317075 w 3334150"/>
                <a:gd name="connsiteY23" fmla="*/ 3923254 h 3923255"/>
                <a:gd name="connsiteX24" fmla="*/ 2172782 w 3334150"/>
                <a:gd name="connsiteY24" fmla="*/ 3356053 h 3923255"/>
                <a:gd name="connsiteX25" fmla="*/ 2177806 w 3334150"/>
                <a:gd name="connsiteY25" fmla="*/ 3342327 h 3923255"/>
                <a:gd name="connsiteX26" fmla="*/ 3145705 w 3334150"/>
                <a:gd name="connsiteY26" fmla="*/ 2606706 h 3923255"/>
                <a:gd name="connsiteX27" fmla="*/ 3195460 w 3334150"/>
                <a:gd name="connsiteY27" fmla="*/ 2574432 h 3923255"/>
                <a:gd name="connsiteX28" fmla="*/ 3308701 w 3334150"/>
                <a:gd name="connsiteY28" fmla="*/ 2220857 h 3923255"/>
                <a:gd name="connsiteX29" fmla="*/ 3074941 w 3334150"/>
                <a:gd name="connsiteY29" fmla="*/ 2100323 h 3923255"/>
                <a:gd name="connsiteX30" fmla="*/ 2950597 w 3334150"/>
                <a:gd name="connsiteY30" fmla="*/ 2122877 h 3923255"/>
                <a:gd name="connsiteX31" fmla="*/ 2910444 w 3334150"/>
                <a:gd name="connsiteY31" fmla="*/ 2140728 h 3923255"/>
                <a:gd name="connsiteX32" fmla="*/ 2909835 w 3334150"/>
                <a:gd name="connsiteY32" fmla="*/ 2139672 h 3923255"/>
                <a:gd name="connsiteX33" fmla="*/ 2271098 w 3334150"/>
                <a:gd name="connsiteY33" fmla="*/ 2399081 h 3923255"/>
                <a:gd name="connsiteX34" fmla="*/ 2203563 w 3334150"/>
                <a:gd name="connsiteY34" fmla="*/ 559055 h 3923255"/>
                <a:gd name="connsiteX35" fmla="*/ 2202389 w 3334150"/>
                <a:gd name="connsiteY35" fmla="*/ 559055 h 3923255"/>
                <a:gd name="connsiteX36" fmla="*/ 2199091 w 3334150"/>
                <a:gd name="connsiteY36" fmla="*/ 525722 h 3923255"/>
                <a:gd name="connsiteX37" fmla="*/ 1977468 w 3334150"/>
                <a:gd name="connsiteY37" fmla="*/ 341686 h 3923255"/>
                <a:gd name="connsiteX38" fmla="*/ 1751249 w 3334150"/>
                <a:gd name="connsiteY38" fmla="*/ 572173 h 3923255"/>
                <a:gd name="connsiteX39" fmla="*/ 1752099 w 3334150"/>
                <a:gd name="connsiteY39" fmla="*/ 580763 h 3923255"/>
                <a:gd name="connsiteX40" fmla="*/ 1693550 w 3334150"/>
                <a:gd name="connsiteY40" fmla="*/ 1719703 h 3923255"/>
                <a:gd name="connsiteX41" fmla="*/ 1626349 w 3334150"/>
                <a:gd name="connsiteY41" fmla="*/ 291830 h 3923255"/>
                <a:gd name="connsiteX42" fmla="*/ 1626767 w 3334150"/>
                <a:gd name="connsiteY42" fmla="*/ 286583 h 3923255"/>
                <a:gd name="connsiteX43" fmla="*/ 1400353 w 3334150"/>
                <a:gd name="connsiteY43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17991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396019 w 3334150"/>
                <a:gd name="connsiteY15" fmla="*/ 652686 h 3923255"/>
                <a:gd name="connsiteX16" fmla="*/ 238043 w 3334150"/>
                <a:gd name="connsiteY16" fmla="*/ 514670 h 3923255"/>
                <a:gd name="connsiteX17" fmla="*/ 80066 w 3334150"/>
                <a:gd name="connsiteY17" fmla="*/ 652686 h 3923255"/>
                <a:gd name="connsiteX18" fmla="*/ 70459 w 3334150"/>
                <a:gd name="connsiteY18" fmla="*/ 715409 h 3923255"/>
                <a:gd name="connsiteX19" fmla="*/ 67944 w 3334150"/>
                <a:gd name="connsiteY19" fmla="*/ 731827 h 3923255"/>
                <a:gd name="connsiteX20" fmla="*/ 0 w 3334150"/>
                <a:gd name="connsiteY20" fmla="*/ 2309426 h 3923255"/>
                <a:gd name="connsiteX21" fmla="*/ 16913 w 3334150"/>
                <a:gd name="connsiteY21" fmla="*/ 2994567 h 3923255"/>
                <a:gd name="connsiteX22" fmla="*/ 945601 w 3334150"/>
                <a:gd name="connsiteY22" fmla="*/ 3923255 h 3923255"/>
                <a:gd name="connsiteX23" fmla="*/ 1317075 w 3334150"/>
                <a:gd name="connsiteY23" fmla="*/ 3923254 h 3923255"/>
                <a:gd name="connsiteX24" fmla="*/ 2172782 w 3334150"/>
                <a:gd name="connsiteY24" fmla="*/ 3356053 h 3923255"/>
                <a:gd name="connsiteX25" fmla="*/ 2177806 w 3334150"/>
                <a:gd name="connsiteY25" fmla="*/ 3342327 h 3923255"/>
                <a:gd name="connsiteX26" fmla="*/ 3145705 w 3334150"/>
                <a:gd name="connsiteY26" fmla="*/ 2606706 h 3923255"/>
                <a:gd name="connsiteX27" fmla="*/ 3195460 w 3334150"/>
                <a:gd name="connsiteY27" fmla="*/ 2574432 h 3923255"/>
                <a:gd name="connsiteX28" fmla="*/ 3308701 w 3334150"/>
                <a:gd name="connsiteY28" fmla="*/ 2220857 h 3923255"/>
                <a:gd name="connsiteX29" fmla="*/ 3074941 w 3334150"/>
                <a:gd name="connsiteY29" fmla="*/ 2100323 h 3923255"/>
                <a:gd name="connsiteX30" fmla="*/ 2950597 w 3334150"/>
                <a:gd name="connsiteY30" fmla="*/ 2122877 h 3923255"/>
                <a:gd name="connsiteX31" fmla="*/ 2910444 w 3334150"/>
                <a:gd name="connsiteY31" fmla="*/ 2140728 h 3923255"/>
                <a:gd name="connsiteX32" fmla="*/ 2909835 w 3334150"/>
                <a:gd name="connsiteY32" fmla="*/ 2139672 h 3923255"/>
                <a:gd name="connsiteX33" fmla="*/ 2271098 w 3334150"/>
                <a:gd name="connsiteY33" fmla="*/ 2399081 h 3923255"/>
                <a:gd name="connsiteX34" fmla="*/ 2203563 w 3334150"/>
                <a:gd name="connsiteY34" fmla="*/ 559055 h 3923255"/>
                <a:gd name="connsiteX35" fmla="*/ 2202389 w 3334150"/>
                <a:gd name="connsiteY35" fmla="*/ 559055 h 3923255"/>
                <a:gd name="connsiteX36" fmla="*/ 2199091 w 3334150"/>
                <a:gd name="connsiteY36" fmla="*/ 525722 h 3923255"/>
                <a:gd name="connsiteX37" fmla="*/ 1977468 w 3334150"/>
                <a:gd name="connsiteY37" fmla="*/ 341686 h 3923255"/>
                <a:gd name="connsiteX38" fmla="*/ 1751249 w 3334150"/>
                <a:gd name="connsiteY38" fmla="*/ 572173 h 3923255"/>
                <a:gd name="connsiteX39" fmla="*/ 1752099 w 3334150"/>
                <a:gd name="connsiteY39" fmla="*/ 580763 h 3923255"/>
                <a:gd name="connsiteX40" fmla="*/ 1693550 w 3334150"/>
                <a:gd name="connsiteY40" fmla="*/ 1719703 h 3923255"/>
                <a:gd name="connsiteX41" fmla="*/ 1626349 w 3334150"/>
                <a:gd name="connsiteY41" fmla="*/ 291830 h 3923255"/>
                <a:gd name="connsiteX42" fmla="*/ 1626767 w 3334150"/>
                <a:gd name="connsiteY42" fmla="*/ 286583 h 3923255"/>
                <a:gd name="connsiteX43" fmla="*/ 1400353 w 3334150"/>
                <a:gd name="connsiteY43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17991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396019 w 3334150"/>
                <a:gd name="connsiteY15" fmla="*/ 652686 h 3923255"/>
                <a:gd name="connsiteX16" fmla="*/ 238043 w 3334150"/>
                <a:gd name="connsiteY16" fmla="*/ 514670 h 3923255"/>
                <a:gd name="connsiteX17" fmla="*/ 80066 w 3334150"/>
                <a:gd name="connsiteY17" fmla="*/ 652686 h 3923255"/>
                <a:gd name="connsiteX18" fmla="*/ 70459 w 3334150"/>
                <a:gd name="connsiteY18" fmla="*/ 715409 h 3923255"/>
                <a:gd name="connsiteX19" fmla="*/ 67944 w 3334150"/>
                <a:gd name="connsiteY19" fmla="*/ 731827 h 3923255"/>
                <a:gd name="connsiteX20" fmla="*/ 0 w 3334150"/>
                <a:gd name="connsiteY20" fmla="*/ 2309426 h 3923255"/>
                <a:gd name="connsiteX21" fmla="*/ 16913 w 3334150"/>
                <a:gd name="connsiteY21" fmla="*/ 2994567 h 3923255"/>
                <a:gd name="connsiteX22" fmla="*/ 945601 w 3334150"/>
                <a:gd name="connsiteY22" fmla="*/ 3923255 h 3923255"/>
                <a:gd name="connsiteX23" fmla="*/ 1317075 w 3334150"/>
                <a:gd name="connsiteY23" fmla="*/ 3923254 h 3923255"/>
                <a:gd name="connsiteX24" fmla="*/ 2172782 w 3334150"/>
                <a:gd name="connsiteY24" fmla="*/ 3356053 h 3923255"/>
                <a:gd name="connsiteX25" fmla="*/ 2177806 w 3334150"/>
                <a:gd name="connsiteY25" fmla="*/ 3342327 h 3923255"/>
                <a:gd name="connsiteX26" fmla="*/ 3145705 w 3334150"/>
                <a:gd name="connsiteY26" fmla="*/ 2606706 h 3923255"/>
                <a:gd name="connsiteX27" fmla="*/ 3195460 w 3334150"/>
                <a:gd name="connsiteY27" fmla="*/ 2574432 h 3923255"/>
                <a:gd name="connsiteX28" fmla="*/ 3308701 w 3334150"/>
                <a:gd name="connsiteY28" fmla="*/ 2220857 h 3923255"/>
                <a:gd name="connsiteX29" fmla="*/ 3074941 w 3334150"/>
                <a:gd name="connsiteY29" fmla="*/ 2100323 h 3923255"/>
                <a:gd name="connsiteX30" fmla="*/ 2950597 w 3334150"/>
                <a:gd name="connsiteY30" fmla="*/ 2122877 h 3923255"/>
                <a:gd name="connsiteX31" fmla="*/ 2910444 w 3334150"/>
                <a:gd name="connsiteY31" fmla="*/ 2140728 h 3923255"/>
                <a:gd name="connsiteX32" fmla="*/ 2909835 w 3334150"/>
                <a:gd name="connsiteY32" fmla="*/ 2139672 h 3923255"/>
                <a:gd name="connsiteX33" fmla="*/ 2288351 w 3334150"/>
                <a:gd name="connsiteY33" fmla="*/ 2373202 h 3923255"/>
                <a:gd name="connsiteX34" fmla="*/ 2203563 w 3334150"/>
                <a:gd name="connsiteY34" fmla="*/ 559055 h 3923255"/>
                <a:gd name="connsiteX35" fmla="*/ 2202389 w 3334150"/>
                <a:gd name="connsiteY35" fmla="*/ 559055 h 3923255"/>
                <a:gd name="connsiteX36" fmla="*/ 2199091 w 3334150"/>
                <a:gd name="connsiteY36" fmla="*/ 525722 h 3923255"/>
                <a:gd name="connsiteX37" fmla="*/ 1977468 w 3334150"/>
                <a:gd name="connsiteY37" fmla="*/ 341686 h 3923255"/>
                <a:gd name="connsiteX38" fmla="*/ 1751249 w 3334150"/>
                <a:gd name="connsiteY38" fmla="*/ 572173 h 3923255"/>
                <a:gd name="connsiteX39" fmla="*/ 1752099 w 3334150"/>
                <a:gd name="connsiteY39" fmla="*/ 580763 h 3923255"/>
                <a:gd name="connsiteX40" fmla="*/ 1693550 w 3334150"/>
                <a:gd name="connsiteY40" fmla="*/ 1719703 h 3923255"/>
                <a:gd name="connsiteX41" fmla="*/ 1626349 w 3334150"/>
                <a:gd name="connsiteY41" fmla="*/ 291830 h 3923255"/>
                <a:gd name="connsiteX42" fmla="*/ 1626767 w 3334150"/>
                <a:gd name="connsiteY42" fmla="*/ 286583 h 3923255"/>
                <a:gd name="connsiteX43" fmla="*/ 1400353 w 3334150"/>
                <a:gd name="connsiteY43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17991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396019 w 3334150"/>
                <a:gd name="connsiteY15" fmla="*/ 652686 h 3923255"/>
                <a:gd name="connsiteX16" fmla="*/ 238043 w 3334150"/>
                <a:gd name="connsiteY16" fmla="*/ 514670 h 3923255"/>
                <a:gd name="connsiteX17" fmla="*/ 80066 w 3334150"/>
                <a:gd name="connsiteY17" fmla="*/ 652686 h 3923255"/>
                <a:gd name="connsiteX18" fmla="*/ 70459 w 3334150"/>
                <a:gd name="connsiteY18" fmla="*/ 715409 h 3923255"/>
                <a:gd name="connsiteX19" fmla="*/ 67944 w 3334150"/>
                <a:gd name="connsiteY19" fmla="*/ 731827 h 3923255"/>
                <a:gd name="connsiteX20" fmla="*/ 0 w 3334150"/>
                <a:gd name="connsiteY20" fmla="*/ 2309426 h 3923255"/>
                <a:gd name="connsiteX21" fmla="*/ 16913 w 3334150"/>
                <a:gd name="connsiteY21" fmla="*/ 2994567 h 3923255"/>
                <a:gd name="connsiteX22" fmla="*/ 945601 w 3334150"/>
                <a:gd name="connsiteY22" fmla="*/ 3923255 h 3923255"/>
                <a:gd name="connsiteX23" fmla="*/ 1317075 w 3334150"/>
                <a:gd name="connsiteY23" fmla="*/ 3923254 h 3923255"/>
                <a:gd name="connsiteX24" fmla="*/ 2172782 w 3334150"/>
                <a:gd name="connsiteY24" fmla="*/ 3356053 h 3923255"/>
                <a:gd name="connsiteX25" fmla="*/ 3145705 w 3334150"/>
                <a:gd name="connsiteY25" fmla="*/ 2606706 h 3923255"/>
                <a:gd name="connsiteX26" fmla="*/ 3195460 w 3334150"/>
                <a:gd name="connsiteY26" fmla="*/ 2574432 h 3923255"/>
                <a:gd name="connsiteX27" fmla="*/ 3308701 w 3334150"/>
                <a:gd name="connsiteY27" fmla="*/ 2220857 h 3923255"/>
                <a:gd name="connsiteX28" fmla="*/ 3074941 w 3334150"/>
                <a:gd name="connsiteY28" fmla="*/ 2100323 h 3923255"/>
                <a:gd name="connsiteX29" fmla="*/ 2950597 w 3334150"/>
                <a:gd name="connsiteY29" fmla="*/ 2122877 h 3923255"/>
                <a:gd name="connsiteX30" fmla="*/ 2910444 w 3334150"/>
                <a:gd name="connsiteY30" fmla="*/ 2140728 h 3923255"/>
                <a:gd name="connsiteX31" fmla="*/ 2909835 w 3334150"/>
                <a:gd name="connsiteY31" fmla="*/ 2139672 h 3923255"/>
                <a:gd name="connsiteX32" fmla="*/ 2288351 w 3334150"/>
                <a:gd name="connsiteY32" fmla="*/ 2373202 h 3923255"/>
                <a:gd name="connsiteX33" fmla="*/ 2203563 w 3334150"/>
                <a:gd name="connsiteY33" fmla="*/ 559055 h 3923255"/>
                <a:gd name="connsiteX34" fmla="*/ 2202389 w 3334150"/>
                <a:gd name="connsiteY34" fmla="*/ 559055 h 3923255"/>
                <a:gd name="connsiteX35" fmla="*/ 2199091 w 3334150"/>
                <a:gd name="connsiteY35" fmla="*/ 525722 h 3923255"/>
                <a:gd name="connsiteX36" fmla="*/ 1977468 w 3334150"/>
                <a:gd name="connsiteY36" fmla="*/ 341686 h 3923255"/>
                <a:gd name="connsiteX37" fmla="*/ 1751249 w 3334150"/>
                <a:gd name="connsiteY37" fmla="*/ 572173 h 3923255"/>
                <a:gd name="connsiteX38" fmla="*/ 1752099 w 3334150"/>
                <a:gd name="connsiteY38" fmla="*/ 580763 h 3923255"/>
                <a:gd name="connsiteX39" fmla="*/ 1693550 w 3334150"/>
                <a:gd name="connsiteY39" fmla="*/ 1719703 h 3923255"/>
                <a:gd name="connsiteX40" fmla="*/ 1626349 w 3334150"/>
                <a:gd name="connsiteY40" fmla="*/ 291830 h 3923255"/>
                <a:gd name="connsiteX41" fmla="*/ 1626767 w 3334150"/>
                <a:gd name="connsiteY41" fmla="*/ 286583 h 3923255"/>
                <a:gd name="connsiteX42" fmla="*/ 1400353 w 3334150"/>
                <a:gd name="connsiteY42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17991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396019 w 3334150"/>
                <a:gd name="connsiteY15" fmla="*/ 652686 h 3923255"/>
                <a:gd name="connsiteX16" fmla="*/ 238043 w 3334150"/>
                <a:gd name="connsiteY16" fmla="*/ 514670 h 3923255"/>
                <a:gd name="connsiteX17" fmla="*/ 80066 w 3334150"/>
                <a:gd name="connsiteY17" fmla="*/ 652686 h 3923255"/>
                <a:gd name="connsiteX18" fmla="*/ 70459 w 3334150"/>
                <a:gd name="connsiteY18" fmla="*/ 715409 h 3923255"/>
                <a:gd name="connsiteX19" fmla="*/ 67944 w 3334150"/>
                <a:gd name="connsiteY19" fmla="*/ 731827 h 3923255"/>
                <a:gd name="connsiteX20" fmla="*/ 0 w 3334150"/>
                <a:gd name="connsiteY20" fmla="*/ 2309426 h 3923255"/>
                <a:gd name="connsiteX21" fmla="*/ 16913 w 3334150"/>
                <a:gd name="connsiteY21" fmla="*/ 2994567 h 3923255"/>
                <a:gd name="connsiteX22" fmla="*/ 945601 w 3334150"/>
                <a:gd name="connsiteY22" fmla="*/ 3923255 h 3923255"/>
                <a:gd name="connsiteX23" fmla="*/ 1317075 w 3334150"/>
                <a:gd name="connsiteY23" fmla="*/ 3923254 h 3923255"/>
                <a:gd name="connsiteX24" fmla="*/ 2172782 w 3334150"/>
                <a:gd name="connsiteY24" fmla="*/ 3356053 h 3923255"/>
                <a:gd name="connsiteX25" fmla="*/ 3195460 w 3334150"/>
                <a:gd name="connsiteY25" fmla="*/ 2574432 h 3923255"/>
                <a:gd name="connsiteX26" fmla="*/ 3308701 w 3334150"/>
                <a:gd name="connsiteY26" fmla="*/ 2220857 h 3923255"/>
                <a:gd name="connsiteX27" fmla="*/ 3074941 w 3334150"/>
                <a:gd name="connsiteY27" fmla="*/ 2100323 h 3923255"/>
                <a:gd name="connsiteX28" fmla="*/ 2950597 w 3334150"/>
                <a:gd name="connsiteY28" fmla="*/ 2122877 h 3923255"/>
                <a:gd name="connsiteX29" fmla="*/ 2910444 w 3334150"/>
                <a:gd name="connsiteY29" fmla="*/ 2140728 h 3923255"/>
                <a:gd name="connsiteX30" fmla="*/ 2909835 w 3334150"/>
                <a:gd name="connsiteY30" fmla="*/ 2139672 h 3923255"/>
                <a:gd name="connsiteX31" fmla="*/ 2288351 w 3334150"/>
                <a:gd name="connsiteY31" fmla="*/ 2373202 h 3923255"/>
                <a:gd name="connsiteX32" fmla="*/ 2203563 w 3334150"/>
                <a:gd name="connsiteY32" fmla="*/ 559055 h 3923255"/>
                <a:gd name="connsiteX33" fmla="*/ 2202389 w 3334150"/>
                <a:gd name="connsiteY33" fmla="*/ 559055 h 3923255"/>
                <a:gd name="connsiteX34" fmla="*/ 2199091 w 3334150"/>
                <a:gd name="connsiteY34" fmla="*/ 525722 h 3923255"/>
                <a:gd name="connsiteX35" fmla="*/ 1977468 w 3334150"/>
                <a:gd name="connsiteY35" fmla="*/ 341686 h 3923255"/>
                <a:gd name="connsiteX36" fmla="*/ 1751249 w 3334150"/>
                <a:gd name="connsiteY36" fmla="*/ 572173 h 3923255"/>
                <a:gd name="connsiteX37" fmla="*/ 1752099 w 3334150"/>
                <a:gd name="connsiteY37" fmla="*/ 580763 h 3923255"/>
                <a:gd name="connsiteX38" fmla="*/ 1693550 w 3334150"/>
                <a:gd name="connsiteY38" fmla="*/ 1719703 h 3923255"/>
                <a:gd name="connsiteX39" fmla="*/ 1626349 w 3334150"/>
                <a:gd name="connsiteY39" fmla="*/ 291830 h 3923255"/>
                <a:gd name="connsiteX40" fmla="*/ 1626767 w 3334150"/>
                <a:gd name="connsiteY40" fmla="*/ 286583 h 3923255"/>
                <a:gd name="connsiteX41" fmla="*/ 1400353 w 3334150"/>
                <a:gd name="connsiteY41" fmla="*/ 0 h 3923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3334150" h="3923255">
                  <a:moveTo>
                    <a:pt x="1400353" y="0"/>
                  </a:moveTo>
                  <a:cubicBezTo>
                    <a:pt x="1275308" y="0"/>
                    <a:pt x="1173939" y="128308"/>
                    <a:pt x="1173939" y="286583"/>
                  </a:cubicBezTo>
                  <a:cubicBezTo>
                    <a:pt x="1174214" y="290033"/>
                    <a:pt x="1174488" y="293484"/>
                    <a:pt x="1174763" y="296934"/>
                  </a:cubicBezTo>
                  <a:cubicBezTo>
                    <a:pt x="1153846" y="788157"/>
                    <a:pt x="1174097" y="1783614"/>
                    <a:pt x="1112011" y="1770604"/>
                  </a:cubicBezTo>
                  <a:cubicBezTo>
                    <a:pt x="1049925" y="1757594"/>
                    <a:pt x="1044989" y="830184"/>
                    <a:pt x="1011478" y="359974"/>
                  </a:cubicBezTo>
                  <a:cubicBezTo>
                    <a:pt x="1011738" y="356760"/>
                    <a:pt x="1011997" y="353547"/>
                    <a:pt x="1012257" y="350333"/>
                  </a:cubicBezTo>
                  <a:cubicBezTo>
                    <a:pt x="1012257" y="194440"/>
                    <a:pt x="910976" y="68064"/>
                    <a:pt x="786039" y="68064"/>
                  </a:cubicBezTo>
                  <a:cubicBezTo>
                    <a:pt x="676719" y="68064"/>
                    <a:pt x="585511" y="164821"/>
                    <a:pt x="564417" y="293446"/>
                  </a:cubicBezTo>
                  <a:lnTo>
                    <a:pt x="560930" y="336610"/>
                  </a:lnTo>
                  <a:lnTo>
                    <a:pt x="559722" y="336610"/>
                  </a:lnTo>
                  <a:cubicBezTo>
                    <a:pt x="532952" y="824133"/>
                    <a:pt x="521978" y="1793464"/>
                    <a:pt x="479412" y="1799179"/>
                  </a:cubicBezTo>
                  <a:cubicBezTo>
                    <a:pt x="436846" y="1804894"/>
                    <a:pt x="432379" y="1096232"/>
                    <a:pt x="408863" y="744759"/>
                  </a:cubicBezTo>
                  <a:lnTo>
                    <a:pt x="409493" y="740646"/>
                  </a:lnTo>
                  <a:lnTo>
                    <a:pt x="408370" y="733316"/>
                  </a:lnTo>
                  <a:lnTo>
                    <a:pt x="407599" y="715409"/>
                  </a:lnTo>
                  <a:lnTo>
                    <a:pt x="396019" y="652686"/>
                  </a:lnTo>
                  <a:cubicBezTo>
                    <a:pt x="369992" y="571580"/>
                    <a:pt x="309060" y="514670"/>
                    <a:pt x="238043" y="514670"/>
                  </a:cubicBezTo>
                  <a:cubicBezTo>
                    <a:pt x="167026" y="514670"/>
                    <a:pt x="106094" y="571580"/>
                    <a:pt x="80066" y="652686"/>
                  </a:cubicBezTo>
                  <a:lnTo>
                    <a:pt x="70459" y="715409"/>
                  </a:lnTo>
                  <a:lnTo>
                    <a:pt x="67944" y="731827"/>
                  </a:lnTo>
                  <a:lnTo>
                    <a:pt x="0" y="2309426"/>
                  </a:lnTo>
                  <a:lnTo>
                    <a:pt x="16913" y="2994567"/>
                  </a:lnTo>
                  <a:cubicBezTo>
                    <a:pt x="16913" y="3507467"/>
                    <a:pt x="432701" y="3923255"/>
                    <a:pt x="945601" y="3923255"/>
                  </a:cubicBezTo>
                  <a:lnTo>
                    <a:pt x="1317075" y="3923254"/>
                  </a:lnTo>
                  <a:cubicBezTo>
                    <a:pt x="1701750" y="3923254"/>
                    <a:pt x="2031799" y="3689373"/>
                    <a:pt x="2172782" y="3356053"/>
                  </a:cubicBezTo>
                  <a:lnTo>
                    <a:pt x="3195460" y="2574432"/>
                  </a:lnTo>
                  <a:cubicBezTo>
                    <a:pt x="3318304" y="2480008"/>
                    <a:pt x="3369093" y="2332226"/>
                    <a:pt x="3308701" y="2220857"/>
                  </a:cubicBezTo>
                  <a:cubicBezTo>
                    <a:pt x="3265564" y="2141308"/>
                    <a:pt x="3175912" y="2099164"/>
                    <a:pt x="3074941" y="2100323"/>
                  </a:cubicBezTo>
                  <a:cubicBezTo>
                    <a:pt x="3034553" y="2100787"/>
                    <a:pt x="2992355" y="2108179"/>
                    <a:pt x="2950597" y="2122877"/>
                  </a:cubicBezTo>
                  <a:lnTo>
                    <a:pt x="2910444" y="2140728"/>
                  </a:lnTo>
                  <a:lnTo>
                    <a:pt x="2909835" y="2139672"/>
                  </a:lnTo>
                  <a:cubicBezTo>
                    <a:pt x="2696923" y="2226142"/>
                    <a:pt x="2362622" y="2468959"/>
                    <a:pt x="2288351" y="2373202"/>
                  </a:cubicBezTo>
                  <a:cubicBezTo>
                    <a:pt x="2214080" y="2277445"/>
                    <a:pt x="2226075" y="1172397"/>
                    <a:pt x="2203563" y="559055"/>
                  </a:cubicBezTo>
                  <a:lnTo>
                    <a:pt x="2202389" y="559055"/>
                  </a:lnTo>
                  <a:lnTo>
                    <a:pt x="2199091" y="525722"/>
                  </a:lnTo>
                  <a:cubicBezTo>
                    <a:pt x="2177997" y="420693"/>
                    <a:pt x="2086788" y="341686"/>
                    <a:pt x="1977468" y="341686"/>
                  </a:cubicBezTo>
                  <a:cubicBezTo>
                    <a:pt x="1852531" y="341686"/>
                    <a:pt x="1751249" y="444879"/>
                    <a:pt x="1751249" y="572173"/>
                  </a:cubicBezTo>
                  <a:cubicBezTo>
                    <a:pt x="1751532" y="575036"/>
                    <a:pt x="1751816" y="577900"/>
                    <a:pt x="1752099" y="580763"/>
                  </a:cubicBezTo>
                  <a:cubicBezTo>
                    <a:pt x="1732583" y="960410"/>
                    <a:pt x="1754050" y="1714649"/>
                    <a:pt x="1693550" y="1719703"/>
                  </a:cubicBezTo>
                  <a:cubicBezTo>
                    <a:pt x="1633050" y="1724757"/>
                    <a:pt x="1648749" y="767788"/>
                    <a:pt x="1626349" y="291830"/>
                  </a:cubicBezTo>
                  <a:cubicBezTo>
                    <a:pt x="1626488" y="290081"/>
                    <a:pt x="1626628" y="288332"/>
                    <a:pt x="1626767" y="286583"/>
                  </a:cubicBezTo>
                  <a:cubicBezTo>
                    <a:pt x="1626767" y="128308"/>
                    <a:pt x="1525398" y="0"/>
                    <a:pt x="1400353" y="0"/>
                  </a:cubicBezTo>
                  <a:close/>
                </a:path>
              </a:pathLst>
            </a:custGeom>
            <a:solidFill>
              <a:srgbClr val="FFCC99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" name="&quot;禁止&quot;マーク 21">
              <a:extLst>
                <a:ext uri="{FF2B5EF4-FFF2-40B4-BE49-F238E27FC236}">
                  <a16:creationId xmlns:a16="http://schemas.microsoft.com/office/drawing/2014/main" id="{2218E6E0-B264-4E02-8537-C3A86B8B63B9}"/>
                </a:ext>
              </a:extLst>
            </p:cNvPr>
            <p:cNvSpPr/>
            <p:nvPr/>
          </p:nvSpPr>
          <p:spPr bwMode="auto">
            <a:xfrm>
              <a:off x="-1547376" y="-1384793"/>
              <a:ext cx="2707122" cy="2707119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196"/>
              </a:srgbClr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191049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2B306A0-AB77-4A94-92AC-A8F24885F8ED}"/>
              </a:ext>
            </a:extLst>
          </p:cNvPr>
          <p:cNvSpPr txBox="1"/>
          <p:nvPr/>
        </p:nvSpPr>
        <p:spPr>
          <a:xfrm>
            <a:off x="432073" y="4865538"/>
            <a:ext cx="5948850" cy="4643533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使用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禁止</a:t>
            </a:r>
            <a:endParaRPr lang="ja-JP" altLang="en-US" sz="133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8503DC6-BDB7-41DE-8801-D6DEC931276B}"/>
              </a:ext>
            </a:extLst>
          </p:cNvPr>
          <p:cNvSpPr/>
          <p:nvPr/>
        </p:nvSpPr>
        <p:spPr>
          <a:xfrm>
            <a:off x="170482" y="137465"/>
            <a:ext cx="6555254" cy="422164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278F7726-29B9-40F9-835F-13FFDA939C6A}"/>
              </a:ext>
            </a:extLst>
          </p:cNvPr>
          <p:cNvGrpSpPr/>
          <p:nvPr/>
        </p:nvGrpSpPr>
        <p:grpSpPr>
          <a:xfrm>
            <a:off x="1469453" y="269634"/>
            <a:ext cx="3957312" cy="3957308"/>
            <a:chOff x="-1610974" y="-1448391"/>
            <a:chExt cx="2834318" cy="2834315"/>
          </a:xfrm>
        </p:grpSpPr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D5ED849A-B114-4375-A306-4D00A5A848FD}"/>
                </a:ext>
              </a:extLst>
            </p:cNvPr>
            <p:cNvGrpSpPr/>
            <p:nvPr/>
          </p:nvGrpSpPr>
          <p:grpSpPr>
            <a:xfrm>
              <a:off x="-1610974" y="-1448391"/>
              <a:ext cx="2834318" cy="2834315"/>
              <a:chOff x="2857122" y="3843765"/>
              <a:chExt cx="1629386" cy="1629384"/>
            </a:xfrm>
          </p:grpSpPr>
          <p:grpSp>
            <p:nvGrpSpPr>
              <p:cNvPr id="23" name="グループ化 22">
                <a:extLst>
                  <a:ext uri="{FF2B5EF4-FFF2-40B4-BE49-F238E27FC236}">
                    <a16:creationId xmlns:a16="http://schemas.microsoft.com/office/drawing/2014/main" id="{71F852A4-8AF0-438C-9DB0-2BD60C242B02}"/>
                  </a:ext>
                </a:extLst>
              </p:cNvPr>
              <p:cNvGrpSpPr/>
              <p:nvPr/>
            </p:nvGrpSpPr>
            <p:grpSpPr>
              <a:xfrm>
                <a:off x="2857122" y="3843765"/>
                <a:ext cx="1629386" cy="1629384"/>
                <a:chOff x="5037175" y="2753925"/>
                <a:chExt cx="1629386" cy="1629384"/>
              </a:xfrm>
            </p:grpSpPr>
            <p:sp>
              <p:nvSpPr>
                <p:cNvPr id="25" name="楕円 24">
                  <a:extLst>
                    <a:ext uri="{FF2B5EF4-FFF2-40B4-BE49-F238E27FC236}">
                      <a16:creationId xmlns:a16="http://schemas.microsoft.com/office/drawing/2014/main" id="{856A374A-5758-412C-AC80-6571B7459C53}"/>
                    </a:ext>
                  </a:extLst>
                </p:cNvPr>
                <p:cNvSpPr/>
                <p:nvPr/>
              </p:nvSpPr>
              <p:spPr bwMode="auto">
                <a:xfrm>
                  <a:off x="5037175" y="2753925"/>
                  <a:ext cx="1629386" cy="1629384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楕円 27">
                  <a:extLst>
                    <a:ext uri="{FF2B5EF4-FFF2-40B4-BE49-F238E27FC236}">
                      <a16:creationId xmlns:a16="http://schemas.microsoft.com/office/drawing/2014/main" id="{D8B82A7D-235A-4AF8-9BC9-FBA58D60BE69}"/>
                    </a:ext>
                  </a:extLst>
                </p:cNvPr>
                <p:cNvSpPr/>
                <p:nvPr/>
              </p:nvSpPr>
              <p:spPr bwMode="auto">
                <a:xfrm>
                  <a:off x="5147359" y="2864739"/>
                  <a:ext cx="1409016" cy="1409016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24" name="&quot;禁止&quot;マーク 23">
                <a:extLst>
                  <a:ext uri="{FF2B5EF4-FFF2-40B4-BE49-F238E27FC236}">
                    <a16:creationId xmlns:a16="http://schemas.microsoft.com/office/drawing/2014/main" id="{FF95DAFE-CE8C-4730-9464-A30F23E6B449}"/>
                  </a:ext>
                </a:extLst>
              </p:cNvPr>
              <p:cNvSpPr/>
              <p:nvPr/>
            </p:nvSpPr>
            <p:spPr bwMode="auto">
              <a:xfrm>
                <a:off x="2893683" y="3884791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4A8405AF-EB44-420F-AD4C-0BD8DB9BE42F}"/>
                </a:ext>
              </a:extLst>
            </p:cNvPr>
            <p:cNvSpPr/>
            <p:nvPr/>
          </p:nvSpPr>
          <p:spPr>
            <a:xfrm flipH="1">
              <a:off x="-1310285" y="-1116505"/>
              <a:ext cx="1815637" cy="2136439"/>
            </a:xfrm>
            <a:custGeom>
              <a:avLst/>
              <a:gdLst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02486 w 3334150"/>
                <a:gd name="connsiteY3" fmla="*/ 2065879 h 3923255"/>
                <a:gd name="connsiteX4" fmla="*/ 1090703 w 3334150"/>
                <a:gd name="connsiteY4" fmla="*/ 2065879 h 3923255"/>
                <a:gd name="connsiteX5" fmla="*/ 1011478 w 3334150"/>
                <a:gd name="connsiteY5" fmla="*/ 359974 h 3923255"/>
                <a:gd name="connsiteX6" fmla="*/ 1012257 w 3334150"/>
                <a:gd name="connsiteY6" fmla="*/ 350333 h 3923255"/>
                <a:gd name="connsiteX7" fmla="*/ 786039 w 3334150"/>
                <a:gd name="connsiteY7" fmla="*/ 68064 h 3923255"/>
                <a:gd name="connsiteX8" fmla="*/ 564417 w 3334150"/>
                <a:gd name="connsiteY8" fmla="*/ 293446 h 3923255"/>
                <a:gd name="connsiteX9" fmla="*/ 560930 w 3334150"/>
                <a:gd name="connsiteY9" fmla="*/ 336610 h 3923255"/>
                <a:gd name="connsiteX10" fmla="*/ 559722 w 3334150"/>
                <a:gd name="connsiteY10" fmla="*/ 336610 h 3923255"/>
                <a:gd name="connsiteX11" fmla="*/ 479412 w 3334150"/>
                <a:gd name="connsiteY11" fmla="*/ 2065879 h 3923255"/>
                <a:gd name="connsiteX12" fmla="*/ 465761 w 3334150"/>
                <a:gd name="connsiteY12" fmla="*/ 2065879 h 3923255"/>
                <a:gd name="connsiteX13" fmla="*/ 408863 w 3334150"/>
                <a:gd name="connsiteY13" fmla="*/ 744759 h 3923255"/>
                <a:gd name="connsiteX14" fmla="*/ 409493 w 3334150"/>
                <a:gd name="connsiteY14" fmla="*/ 740646 h 3923255"/>
                <a:gd name="connsiteX15" fmla="*/ 408370 w 3334150"/>
                <a:gd name="connsiteY15" fmla="*/ 733316 h 3923255"/>
                <a:gd name="connsiteX16" fmla="*/ 407599 w 3334150"/>
                <a:gd name="connsiteY16" fmla="*/ 715409 h 3923255"/>
                <a:gd name="connsiteX17" fmla="*/ 405627 w 3334150"/>
                <a:gd name="connsiteY17" fmla="*/ 715409 h 3923255"/>
                <a:gd name="connsiteX18" fmla="*/ 396019 w 3334150"/>
                <a:gd name="connsiteY18" fmla="*/ 652686 h 3923255"/>
                <a:gd name="connsiteX19" fmla="*/ 238043 w 3334150"/>
                <a:gd name="connsiteY19" fmla="*/ 514670 h 3923255"/>
                <a:gd name="connsiteX20" fmla="*/ 80066 w 3334150"/>
                <a:gd name="connsiteY20" fmla="*/ 652686 h 3923255"/>
                <a:gd name="connsiteX21" fmla="*/ 70459 w 3334150"/>
                <a:gd name="connsiteY21" fmla="*/ 715409 h 3923255"/>
                <a:gd name="connsiteX22" fmla="*/ 68651 w 3334150"/>
                <a:gd name="connsiteY22" fmla="*/ 715409 h 3923255"/>
                <a:gd name="connsiteX23" fmla="*/ 67944 w 3334150"/>
                <a:gd name="connsiteY23" fmla="*/ 731827 h 3923255"/>
                <a:gd name="connsiteX24" fmla="*/ 66593 w 3334150"/>
                <a:gd name="connsiteY24" fmla="*/ 740646 h 3923255"/>
                <a:gd name="connsiteX25" fmla="*/ 67351 w 3334150"/>
                <a:gd name="connsiteY25" fmla="*/ 745594 h 3923255"/>
                <a:gd name="connsiteX26" fmla="*/ 0 w 3334150"/>
                <a:gd name="connsiteY26" fmla="*/ 2309426 h 3923255"/>
                <a:gd name="connsiteX27" fmla="*/ 16913 w 3334150"/>
                <a:gd name="connsiteY27" fmla="*/ 2309426 h 3923255"/>
                <a:gd name="connsiteX28" fmla="*/ 16913 w 3334150"/>
                <a:gd name="connsiteY28" fmla="*/ 2994567 h 3923255"/>
                <a:gd name="connsiteX29" fmla="*/ 945601 w 3334150"/>
                <a:gd name="connsiteY29" fmla="*/ 3923255 h 3923255"/>
                <a:gd name="connsiteX30" fmla="*/ 1317075 w 3334150"/>
                <a:gd name="connsiteY30" fmla="*/ 3923254 h 3923255"/>
                <a:gd name="connsiteX31" fmla="*/ 2172782 w 3334150"/>
                <a:gd name="connsiteY31" fmla="*/ 3356053 h 3923255"/>
                <a:gd name="connsiteX32" fmla="*/ 2177806 w 3334150"/>
                <a:gd name="connsiteY32" fmla="*/ 3342327 h 3923255"/>
                <a:gd name="connsiteX33" fmla="*/ 3145705 w 3334150"/>
                <a:gd name="connsiteY33" fmla="*/ 2606706 h 3923255"/>
                <a:gd name="connsiteX34" fmla="*/ 3195460 w 3334150"/>
                <a:gd name="connsiteY34" fmla="*/ 2574432 h 3923255"/>
                <a:gd name="connsiteX35" fmla="*/ 3308701 w 3334150"/>
                <a:gd name="connsiteY35" fmla="*/ 2220857 h 3923255"/>
                <a:gd name="connsiteX36" fmla="*/ 3074941 w 3334150"/>
                <a:gd name="connsiteY36" fmla="*/ 2100323 h 3923255"/>
                <a:gd name="connsiteX37" fmla="*/ 2950597 w 3334150"/>
                <a:gd name="connsiteY37" fmla="*/ 2122877 h 3923255"/>
                <a:gd name="connsiteX38" fmla="*/ 2910444 w 3334150"/>
                <a:gd name="connsiteY38" fmla="*/ 2140728 h 3923255"/>
                <a:gd name="connsiteX39" fmla="*/ 2909835 w 3334150"/>
                <a:gd name="connsiteY39" fmla="*/ 2139672 h 3923255"/>
                <a:gd name="connsiteX40" fmla="*/ 2271098 w 3334150"/>
                <a:gd name="connsiteY40" fmla="*/ 2407707 h 3923255"/>
                <a:gd name="connsiteX41" fmla="*/ 2203563 w 3334150"/>
                <a:gd name="connsiteY41" fmla="*/ 559055 h 3923255"/>
                <a:gd name="connsiteX42" fmla="*/ 2202389 w 3334150"/>
                <a:gd name="connsiteY42" fmla="*/ 559055 h 3923255"/>
                <a:gd name="connsiteX43" fmla="*/ 2199091 w 3334150"/>
                <a:gd name="connsiteY43" fmla="*/ 525722 h 3923255"/>
                <a:gd name="connsiteX44" fmla="*/ 1977468 w 3334150"/>
                <a:gd name="connsiteY44" fmla="*/ 341686 h 3923255"/>
                <a:gd name="connsiteX45" fmla="*/ 1751249 w 3334150"/>
                <a:gd name="connsiteY45" fmla="*/ 572173 h 3923255"/>
                <a:gd name="connsiteX46" fmla="*/ 1752099 w 3334150"/>
                <a:gd name="connsiteY46" fmla="*/ 580763 h 3923255"/>
                <a:gd name="connsiteX47" fmla="*/ 1698312 w 3334150"/>
                <a:gd name="connsiteY47" fmla="*/ 2053078 h 3923255"/>
                <a:gd name="connsiteX48" fmla="*/ 1626349 w 3334150"/>
                <a:gd name="connsiteY48" fmla="*/ 291830 h 3923255"/>
                <a:gd name="connsiteX49" fmla="*/ 1626767 w 3334150"/>
                <a:gd name="connsiteY49" fmla="*/ 286583 h 3923255"/>
                <a:gd name="connsiteX50" fmla="*/ 1400353 w 3334150"/>
                <a:gd name="connsiteY50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02486 w 3334150"/>
                <a:gd name="connsiteY3" fmla="*/ 2065879 h 3923255"/>
                <a:gd name="connsiteX4" fmla="*/ 1090703 w 3334150"/>
                <a:gd name="connsiteY4" fmla="*/ 2065879 h 3923255"/>
                <a:gd name="connsiteX5" fmla="*/ 1011478 w 3334150"/>
                <a:gd name="connsiteY5" fmla="*/ 359974 h 3923255"/>
                <a:gd name="connsiteX6" fmla="*/ 1012257 w 3334150"/>
                <a:gd name="connsiteY6" fmla="*/ 350333 h 3923255"/>
                <a:gd name="connsiteX7" fmla="*/ 786039 w 3334150"/>
                <a:gd name="connsiteY7" fmla="*/ 68064 h 3923255"/>
                <a:gd name="connsiteX8" fmla="*/ 564417 w 3334150"/>
                <a:gd name="connsiteY8" fmla="*/ 293446 h 3923255"/>
                <a:gd name="connsiteX9" fmla="*/ 560930 w 3334150"/>
                <a:gd name="connsiteY9" fmla="*/ 336610 h 3923255"/>
                <a:gd name="connsiteX10" fmla="*/ 559722 w 3334150"/>
                <a:gd name="connsiteY10" fmla="*/ 336610 h 3923255"/>
                <a:gd name="connsiteX11" fmla="*/ 479412 w 3334150"/>
                <a:gd name="connsiteY11" fmla="*/ 2065879 h 3923255"/>
                <a:gd name="connsiteX12" fmla="*/ 465761 w 3334150"/>
                <a:gd name="connsiteY12" fmla="*/ 2065879 h 3923255"/>
                <a:gd name="connsiteX13" fmla="*/ 408863 w 3334150"/>
                <a:gd name="connsiteY13" fmla="*/ 744759 h 3923255"/>
                <a:gd name="connsiteX14" fmla="*/ 409493 w 3334150"/>
                <a:gd name="connsiteY14" fmla="*/ 740646 h 3923255"/>
                <a:gd name="connsiteX15" fmla="*/ 408370 w 3334150"/>
                <a:gd name="connsiteY15" fmla="*/ 733316 h 3923255"/>
                <a:gd name="connsiteX16" fmla="*/ 407599 w 3334150"/>
                <a:gd name="connsiteY16" fmla="*/ 715409 h 3923255"/>
                <a:gd name="connsiteX17" fmla="*/ 405627 w 3334150"/>
                <a:gd name="connsiteY17" fmla="*/ 715409 h 3923255"/>
                <a:gd name="connsiteX18" fmla="*/ 396019 w 3334150"/>
                <a:gd name="connsiteY18" fmla="*/ 652686 h 3923255"/>
                <a:gd name="connsiteX19" fmla="*/ 238043 w 3334150"/>
                <a:gd name="connsiteY19" fmla="*/ 514670 h 3923255"/>
                <a:gd name="connsiteX20" fmla="*/ 80066 w 3334150"/>
                <a:gd name="connsiteY20" fmla="*/ 652686 h 3923255"/>
                <a:gd name="connsiteX21" fmla="*/ 70459 w 3334150"/>
                <a:gd name="connsiteY21" fmla="*/ 715409 h 3923255"/>
                <a:gd name="connsiteX22" fmla="*/ 68651 w 3334150"/>
                <a:gd name="connsiteY22" fmla="*/ 715409 h 3923255"/>
                <a:gd name="connsiteX23" fmla="*/ 67944 w 3334150"/>
                <a:gd name="connsiteY23" fmla="*/ 731827 h 3923255"/>
                <a:gd name="connsiteX24" fmla="*/ 66593 w 3334150"/>
                <a:gd name="connsiteY24" fmla="*/ 740646 h 3923255"/>
                <a:gd name="connsiteX25" fmla="*/ 67351 w 3334150"/>
                <a:gd name="connsiteY25" fmla="*/ 745594 h 3923255"/>
                <a:gd name="connsiteX26" fmla="*/ 0 w 3334150"/>
                <a:gd name="connsiteY26" fmla="*/ 2309426 h 3923255"/>
                <a:gd name="connsiteX27" fmla="*/ 16913 w 3334150"/>
                <a:gd name="connsiteY27" fmla="*/ 2309426 h 3923255"/>
                <a:gd name="connsiteX28" fmla="*/ 16913 w 3334150"/>
                <a:gd name="connsiteY28" fmla="*/ 2994567 h 3923255"/>
                <a:gd name="connsiteX29" fmla="*/ 945601 w 3334150"/>
                <a:gd name="connsiteY29" fmla="*/ 3923255 h 3923255"/>
                <a:gd name="connsiteX30" fmla="*/ 1317075 w 3334150"/>
                <a:gd name="connsiteY30" fmla="*/ 3923254 h 3923255"/>
                <a:gd name="connsiteX31" fmla="*/ 2172782 w 3334150"/>
                <a:gd name="connsiteY31" fmla="*/ 3356053 h 3923255"/>
                <a:gd name="connsiteX32" fmla="*/ 2177806 w 3334150"/>
                <a:gd name="connsiteY32" fmla="*/ 3342327 h 3923255"/>
                <a:gd name="connsiteX33" fmla="*/ 3145705 w 3334150"/>
                <a:gd name="connsiteY33" fmla="*/ 2606706 h 3923255"/>
                <a:gd name="connsiteX34" fmla="*/ 3195460 w 3334150"/>
                <a:gd name="connsiteY34" fmla="*/ 2574432 h 3923255"/>
                <a:gd name="connsiteX35" fmla="*/ 3308701 w 3334150"/>
                <a:gd name="connsiteY35" fmla="*/ 2220857 h 3923255"/>
                <a:gd name="connsiteX36" fmla="*/ 3074941 w 3334150"/>
                <a:gd name="connsiteY36" fmla="*/ 2100323 h 3923255"/>
                <a:gd name="connsiteX37" fmla="*/ 2950597 w 3334150"/>
                <a:gd name="connsiteY37" fmla="*/ 2122877 h 3923255"/>
                <a:gd name="connsiteX38" fmla="*/ 2910444 w 3334150"/>
                <a:gd name="connsiteY38" fmla="*/ 2140728 h 3923255"/>
                <a:gd name="connsiteX39" fmla="*/ 2909835 w 3334150"/>
                <a:gd name="connsiteY39" fmla="*/ 2139672 h 3923255"/>
                <a:gd name="connsiteX40" fmla="*/ 2271098 w 3334150"/>
                <a:gd name="connsiteY40" fmla="*/ 2407707 h 3923255"/>
                <a:gd name="connsiteX41" fmla="*/ 2203563 w 3334150"/>
                <a:gd name="connsiteY41" fmla="*/ 559055 h 3923255"/>
                <a:gd name="connsiteX42" fmla="*/ 2202389 w 3334150"/>
                <a:gd name="connsiteY42" fmla="*/ 559055 h 3923255"/>
                <a:gd name="connsiteX43" fmla="*/ 2199091 w 3334150"/>
                <a:gd name="connsiteY43" fmla="*/ 525722 h 3923255"/>
                <a:gd name="connsiteX44" fmla="*/ 1977468 w 3334150"/>
                <a:gd name="connsiteY44" fmla="*/ 341686 h 3923255"/>
                <a:gd name="connsiteX45" fmla="*/ 1751249 w 3334150"/>
                <a:gd name="connsiteY45" fmla="*/ 572173 h 3923255"/>
                <a:gd name="connsiteX46" fmla="*/ 1752099 w 3334150"/>
                <a:gd name="connsiteY46" fmla="*/ 580763 h 3923255"/>
                <a:gd name="connsiteX47" fmla="*/ 1693550 w 3334150"/>
                <a:gd name="connsiteY47" fmla="*/ 1719703 h 3923255"/>
                <a:gd name="connsiteX48" fmla="*/ 1626349 w 3334150"/>
                <a:gd name="connsiteY48" fmla="*/ 291830 h 3923255"/>
                <a:gd name="connsiteX49" fmla="*/ 1626767 w 3334150"/>
                <a:gd name="connsiteY49" fmla="*/ 286583 h 3923255"/>
                <a:gd name="connsiteX50" fmla="*/ 1400353 w 3334150"/>
                <a:gd name="connsiteY50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02486 w 3334150"/>
                <a:gd name="connsiteY3" fmla="*/ 2065879 h 3923255"/>
                <a:gd name="connsiteX4" fmla="*/ 1090703 w 3334150"/>
                <a:gd name="connsiteY4" fmla="*/ 2065879 h 3923255"/>
                <a:gd name="connsiteX5" fmla="*/ 1011478 w 3334150"/>
                <a:gd name="connsiteY5" fmla="*/ 359974 h 3923255"/>
                <a:gd name="connsiteX6" fmla="*/ 1012257 w 3334150"/>
                <a:gd name="connsiteY6" fmla="*/ 350333 h 3923255"/>
                <a:gd name="connsiteX7" fmla="*/ 786039 w 3334150"/>
                <a:gd name="connsiteY7" fmla="*/ 68064 h 3923255"/>
                <a:gd name="connsiteX8" fmla="*/ 564417 w 3334150"/>
                <a:gd name="connsiteY8" fmla="*/ 293446 h 3923255"/>
                <a:gd name="connsiteX9" fmla="*/ 560930 w 3334150"/>
                <a:gd name="connsiteY9" fmla="*/ 336610 h 3923255"/>
                <a:gd name="connsiteX10" fmla="*/ 559722 w 3334150"/>
                <a:gd name="connsiteY10" fmla="*/ 336610 h 3923255"/>
                <a:gd name="connsiteX11" fmla="*/ 479412 w 3334150"/>
                <a:gd name="connsiteY11" fmla="*/ 2065879 h 3923255"/>
                <a:gd name="connsiteX12" fmla="*/ 465761 w 3334150"/>
                <a:gd name="connsiteY12" fmla="*/ 2065879 h 3923255"/>
                <a:gd name="connsiteX13" fmla="*/ 408863 w 3334150"/>
                <a:gd name="connsiteY13" fmla="*/ 744759 h 3923255"/>
                <a:gd name="connsiteX14" fmla="*/ 409493 w 3334150"/>
                <a:gd name="connsiteY14" fmla="*/ 740646 h 3923255"/>
                <a:gd name="connsiteX15" fmla="*/ 408370 w 3334150"/>
                <a:gd name="connsiteY15" fmla="*/ 733316 h 3923255"/>
                <a:gd name="connsiteX16" fmla="*/ 407599 w 3334150"/>
                <a:gd name="connsiteY16" fmla="*/ 715409 h 3923255"/>
                <a:gd name="connsiteX17" fmla="*/ 405627 w 3334150"/>
                <a:gd name="connsiteY17" fmla="*/ 715409 h 3923255"/>
                <a:gd name="connsiteX18" fmla="*/ 396019 w 3334150"/>
                <a:gd name="connsiteY18" fmla="*/ 652686 h 3923255"/>
                <a:gd name="connsiteX19" fmla="*/ 238043 w 3334150"/>
                <a:gd name="connsiteY19" fmla="*/ 514670 h 3923255"/>
                <a:gd name="connsiteX20" fmla="*/ 80066 w 3334150"/>
                <a:gd name="connsiteY20" fmla="*/ 652686 h 3923255"/>
                <a:gd name="connsiteX21" fmla="*/ 70459 w 3334150"/>
                <a:gd name="connsiteY21" fmla="*/ 715409 h 3923255"/>
                <a:gd name="connsiteX22" fmla="*/ 68651 w 3334150"/>
                <a:gd name="connsiteY22" fmla="*/ 715409 h 3923255"/>
                <a:gd name="connsiteX23" fmla="*/ 67944 w 3334150"/>
                <a:gd name="connsiteY23" fmla="*/ 731827 h 3923255"/>
                <a:gd name="connsiteX24" fmla="*/ 66593 w 3334150"/>
                <a:gd name="connsiteY24" fmla="*/ 740646 h 3923255"/>
                <a:gd name="connsiteX25" fmla="*/ 67351 w 3334150"/>
                <a:gd name="connsiteY25" fmla="*/ 745594 h 3923255"/>
                <a:gd name="connsiteX26" fmla="*/ 0 w 3334150"/>
                <a:gd name="connsiteY26" fmla="*/ 2309426 h 3923255"/>
                <a:gd name="connsiteX27" fmla="*/ 16913 w 3334150"/>
                <a:gd name="connsiteY27" fmla="*/ 2309426 h 3923255"/>
                <a:gd name="connsiteX28" fmla="*/ 16913 w 3334150"/>
                <a:gd name="connsiteY28" fmla="*/ 2994567 h 3923255"/>
                <a:gd name="connsiteX29" fmla="*/ 945601 w 3334150"/>
                <a:gd name="connsiteY29" fmla="*/ 3923255 h 3923255"/>
                <a:gd name="connsiteX30" fmla="*/ 1317075 w 3334150"/>
                <a:gd name="connsiteY30" fmla="*/ 3923254 h 3923255"/>
                <a:gd name="connsiteX31" fmla="*/ 2172782 w 3334150"/>
                <a:gd name="connsiteY31" fmla="*/ 3356053 h 3923255"/>
                <a:gd name="connsiteX32" fmla="*/ 2177806 w 3334150"/>
                <a:gd name="connsiteY32" fmla="*/ 3342327 h 3923255"/>
                <a:gd name="connsiteX33" fmla="*/ 3145705 w 3334150"/>
                <a:gd name="connsiteY33" fmla="*/ 2606706 h 3923255"/>
                <a:gd name="connsiteX34" fmla="*/ 3195460 w 3334150"/>
                <a:gd name="connsiteY34" fmla="*/ 2574432 h 3923255"/>
                <a:gd name="connsiteX35" fmla="*/ 3308701 w 3334150"/>
                <a:gd name="connsiteY35" fmla="*/ 2220857 h 3923255"/>
                <a:gd name="connsiteX36" fmla="*/ 3074941 w 3334150"/>
                <a:gd name="connsiteY36" fmla="*/ 2100323 h 3923255"/>
                <a:gd name="connsiteX37" fmla="*/ 2950597 w 3334150"/>
                <a:gd name="connsiteY37" fmla="*/ 2122877 h 3923255"/>
                <a:gd name="connsiteX38" fmla="*/ 2910444 w 3334150"/>
                <a:gd name="connsiteY38" fmla="*/ 2140728 h 3923255"/>
                <a:gd name="connsiteX39" fmla="*/ 2909835 w 3334150"/>
                <a:gd name="connsiteY39" fmla="*/ 2139672 h 3923255"/>
                <a:gd name="connsiteX40" fmla="*/ 2271098 w 3334150"/>
                <a:gd name="connsiteY40" fmla="*/ 2407707 h 3923255"/>
                <a:gd name="connsiteX41" fmla="*/ 2203563 w 3334150"/>
                <a:gd name="connsiteY41" fmla="*/ 559055 h 3923255"/>
                <a:gd name="connsiteX42" fmla="*/ 2202389 w 3334150"/>
                <a:gd name="connsiteY42" fmla="*/ 559055 h 3923255"/>
                <a:gd name="connsiteX43" fmla="*/ 2199091 w 3334150"/>
                <a:gd name="connsiteY43" fmla="*/ 525722 h 3923255"/>
                <a:gd name="connsiteX44" fmla="*/ 1977468 w 3334150"/>
                <a:gd name="connsiteY44" fmla="*/ 341686 h 3923255"/>
                <a:gd name="connsiteX45" fmla="*/ 1751249 w 3334150"/>
                <a:gd name="connsiteY45" fmla="*/ 572173 h 3923255"/>
                <a:gd name="connsiteX46" fmla="*/ 1752099 w 3334150"/>
                <a:gd name="connsiteY46" fmla="*/ 580763 h 3923255"/>
                <a:gd name="connsiteX47" fmla="*/ 1693550 w 3334150"/>
                <a:gd name="connsiteY47" fmla="*/ 1719703 h 3923255"/>
                <a:gd name="connsiteX48" fmla="*/ 1626349 w 3334150"/>
                <a:gd name="connsiteY48" fmla="*/ 291830 h 3923255"/>
                <a:gd name="connsiteX49" fmla="*/ 1626767 w 3334150"/>
                <a:gd name="connsiteY49" fmla="*/ 286583 h 3923255"/>
                <a:gd name="connsiteX50" fmla="*/ 1400353 w 3334150"/>
                <a:gd name="connsiteY50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02486 w 3334150"/>
                <a:gd name="connsiteY3" fmla="*/ 2065879 h 3923255"/>
                <a:gd name="connsiteX4" fmla="*/ 1090703 w 3334150"/>
                <a:gd name="connsiteY4" fmla="*/ 2065879 h 3923255"/>
                <a:gd name="connsiteX5" fmla="*/ 1011478 w 3334150"/>
                <a:gd name="connsiteY5" fmla="*/ 359974 h 3923255"/>
                <a:gd name="connsiteX6" fmla="*/ 1012257 w 3334150"/>
                <a:gd name="connsiteY6" fmla="*/ 350333 h 3923255"/>
                <a:gd name="connsiteX7" fmla="*/ 786039 w 3334150"/>
                <a:gd name="connsiteY7" fmla="*/ 68064 h 3923255"/>
                <a:gd name="connsiteX8" fmla="*/ 564417 w 3334150"/>
                <a:gd name="connsiteY8" fmla="*/ 293446 h 3923255"/>
                <a:gd name="connsiteX9" fmla="*/ 560930 w 3334150"/>
                <a:gd name="connsiteY9" fmla="*/ 336610 h 3923255"/>
                <a:gd name="connsiteX10" fmla="*/ 559722 w 3334150"/>
                <a:gd name="connsiteY10" fmla="*/ 336610 h 3923255"/>
                <a:gd name="connsiteX11" fmla="*/ 479412 w 3334150"/>
                <a:gd name="connsiteY11" fmla="*/ 2065879 h 3923255"/>
                <a:gd name="connsiteX12" fmla="*/ 465761 w 3334150"/>
                <a:gd name="connsiteY12" fmla="*/ 2065879 h 3923255"/>
                <a:gd name="connsiteX13" fmla="*/ 408863 w 3334150"/>
                <a:gd name="connsiteY13" fmla="*/ 744759 h 3923255"/>
                <a:gd name="connsiteX14" fmla="*/ 409493 w 3334150"/>
                <a:gd name="connsiteY14" fmla="*/ 740646 h 3923255"/>
                <a:gd name="connsiteX15" fmla="*/ 408370 w 3334150"/>
                <a:gd name="connsiteY15" fmla="*/ 733316 h 3923255"/>
                <a:gd name="connsiteX16" fmla="*/ 407599 w 3334150"/>
                <a:gd name="connsiteY16" fmla="*/ 715409 h 3923255"/>
                <a:gd name="connsiteX17" fmla="*/ 405627 w 3334150"/>
                <a:gd name="connsiteY17" fmla="*/ 715409 h 3923255"/>
                <a:gd name="connsiteX18" fmla="*/ 396019 w 3334150"/>
                <a:gd name="connsiteY18" fmla="*/ 652686 h 3923255"/>
                <a:gd name="connsiteX19" fmla="*/ 238043 w 3334150"/>
                <a:gd name="connsiteY19" fmla="*/ 514670 h 3923255"/>
                <a:gd name="connsiteX20" fmla="*/ 80066 w 3334150"/>
                <a:gd name="connsiteY20" fmla="*/ 652686 h 3923255"/>
                <a:gd name="connsiteX21" fmla="*/ 70459 w 3334150"/>
                <a:gd name="connsiteY21" fmla="*/ 715409 h 3923255"/>
                <a:gd name="connsiteX22" fmla="*/ 68651 w 3334150"/>
                <a:gd name="connsiteY22" fmla="*/ 715409 h 3923255"/>
                <a:gd name="connsiteX23" fmla="*/ 67944 w 3334150"/>
                <a:gd name="connsiteY23" fmla="*/ 731827 h 3923255"/>
                <a:gd name="connsiteX24" fmla="*/ 66593 w 3334150"/>
                <a:gd name="connsiteY24" fmla="*/ 740646 h 3923255"/>
                <a:gd name="connsiteX25" fmla="*/ 67351 w 3334150"/>
                <a:gd name="connsiteY25" fmla="*/ 745594 h 3923255"/>
                <a:gd name="connsiteX26" fmla="*/ 0 w 3334150"/>
                <a:gd name="connsiteY26" fmla="*/ 2309426 h 3923255"/>
                <a:gd name="connsiteX27" fmla="*/ 16913 w 3334150"/>
                <a:gd name="connsiteY27" fmla="*/ 2994567 h 3923255"/>
                <a:gd name="connsiteX28" fmla="*/ 945601 w 3334150"/>
                <a:gd name="connsiteY28" fmla="*/ 3923255 h 3923255"/>
                <a:gd name="connsiteX29" fmla="*/ 1317075 w 3334150"/>
                <a:gd name="connsiteY29" fmla="*/ 3923254 h 3923255"/>
                <a:gd name="connsiteX30" fmla="*/ 2172782 w 3334150"/>
                <a:gd name="connsiteY30" fmla="*/ 3356053 h 3923255"/>
                <a:gd name="connsiteX31" fmla="*/ 2177806 w 3334150"/>
                <a:gd name="connsiteY31" fmla="*/ 3342327 h 3923255"/>
                <a:gd name="connsiteX32" fmla="*/ 3145705 w 3334150"/>
                <a:gd name="connsiteY32" fmla="*/ 2606706 h 3923255"/>
                <a:gd name="connsiteX33" fmla="*/ 3195460 w 3334150"/>
                <a:gd name="connsiteY33" fmla="*/ 2574432 h 3923255"/>
                <a:gd name="connsiteX34" fmla="*/ 3308701 w 3334150"/>
                <a:gd name="connsiteY34" fmla="*/ 2220857 h 3923255"/>
                <a:gd name="connsiteX35" fmla="*/ 3074941 w 3334150"/>
                <a:gd name="connsiteY35" fmla="*/ 2100323 h 3923255"/>
                <a:gd name="connsiteX36" fmla="*/ 2950597 w 3334150"/>
                <a:gd name="connsiteY36" fmla="*/ 2122877 h 3923255"/>
                <a:gd name="connsiteX37" fmla="*/ 2910444 w 3334150"/>
                <a:gd name="connsiteY37" fmla="*/ 2140728 h 3923255"/>
                <a:gd name="connsiteX38" fmla="*/ 2909835 w 3334150"/>
                <a:gd name="connsiteY38" fmla="*/ 2139672 h 3923255"/>
                <a:gd name="connsiteX39" fmla="*/ 2271098 w 3334150"/>
                <a:gd name="connsiteY39" fmla="*/ 2407707 h 3923255"/>
                <a:gd name="connsiteX40" fmla="*/ 2203563 w 3334150"/>
                <a:gd name="connsiteY40" fmla="*/ 559055 h 3923255"/>
                <a:gd name="connsiteX41" fmla="*/ 2202389 w 3334150"/>
                <a:gd name="connsiteY41" fmla="*/ 559055 h 3923255"/>
                <a:gd name="connsiteX42" fmla="*/ 2199091 w 3334150"/>
                <a:gd name="connsiteY42" fmla="*/ 525722 h 3923255"/>
                <a:gd name="connsiteX43" fmla="*/ 1977468 w 3334150"/>
                <a:gd name="connsiteY43" fmla="*/ 341686 h 3923255"/>
                <a:gd name="connsiteX44" fmla="*/ 1751249 w 3334150"/>
                <a:gd name="connsiteY44" fmla="*/ 572173 h 3923255"/>
                <a:gd name="connsiteX45" fmla="*/ 1752099 w 3334150"/>
                <a:gd name="connsiteY45" fmla="*/ 580763 h 3923255"/>
                <a:gd name="connsiteX46" fmla="*/ 1693550 w 3334150"/>
                <a:gd name="connsiteY46" fmla="*/ 1719703 h 3923255"/>
                <a:gd name="connsiteX47" fmla="*/ 1626349 w 3334150"/>
                <a:gd name="connsiteY47" fmla="*/ 291830 h 3923255"/>
                <a:gd name="connsiteX48" fmla="*/ 1626767 w 3334150"/>
                <a:gd name="connsiteY48" fmla="*/ 286583 h 3923255"/>
                <a:gd name="connsiteX49" fmla="*/ 1400353 w 3334150"/>
                <a:gd name="connsiteY49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02486 w 3334150"/>
                <a:gd name="connsiteY3" fmla="*/ 2065879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2065879 h 3923255"/>
                <a:gd name="connsiteX11" fmla="*/ 465761 w 3334150"/>
                <a:gd name="connsiteY11" fmla="*/ 2065879 h 3923255"/>
                <a:gd name="connsiteX12" fmla="*/ 408863 w 3334150"/>
                <a:gd name="connsiteY12" fmla="*/ 744759 h 3923255"/>
                <a:gd name="connsiteX13" fmla="*/ 409493 w 3334150"/>
                <a:gd name="connsiteY13" fmla="*/ 740646 h 3923255"/>
                <a:gd name="connsiteX14" fmla="*/ 408370 w 3334150"/>
                <a:gd name="connsiteY14" fmla="*/ 733316 h 3923255"/>
                <a:gd name="connsiteX15" fmla="*/ 407599 w 3334150"/>
                <a:gd name="connsiteY15" fmla="*/ 715409 h 3923255"/>
                <a:gd name="connsiteX16" fmla="*/ 405627 w 3334150"/>
                <a:gd name="connsiteY16" fmla="*/ 715409 h 3923255"/>
                <a:gd name="connsiteX17" fmla="*/ 396019 w 3334150"/>
                <a:gd name="connsiteY17" fmla="*/ 652686 h 3923255"/>
                <a:gd name="connsiteX18" fmla="*/ 238043 w 3334150"/>
                <a:gd name="connsiteY18" fmla="*/ 514670 h 3923255"/>
                <a:gd name="connsiteX19" fmla="*/ 80066 w 3334150"/>
                <a:gd name="connsiteY19" fmla="*/ 652686 h 3923255"/>
                <a:gd name="connsiteX20" fmla="*/ 70459 w 3334150"/>
                <a:gd name="connsiteY20" fmla="*/ 715409 h 3923255"/>
                <a:gd name="connsiteX21" fmla="*/ 68651 w 3334150"/>
                <a:gd name="connsiteY21" fmla="*/ 715409 h 3923255"/>
                <a:gd name="connsiteX22" fmla="*/ 67944 w 3334150"/>
                <a:gd name="connsiteY22" fmla="*/ 731827 h 3923255"/>
                <a:gd name="connsiteX23" fmla="*/ 66593 w 3334150"/>
                <a:gd name="connsiteY23" fmla="*/ 740646 h 3923255"/>
                <a:gd name="connsiteX24" fmla="*/ 67351 w 3334150"/>
                <a:gd name="connsiteY24" fmla="*/ 745594 h 3923255"/>
                <a:gd name="connsiteX25" fmla="*/ 0 w 3334150"/>
                <a:gd name="connsiteY25" fmla="*/ 2309426 h 3923255"/>
                <a:gd name="connsiteX26" fmla="*/ 16913 w 3334150"/>
                <a:gd name="connsiteY26" fmla="*/ 2994567 h 3923255"/>
                <a:gd name="connsiteX27" fmla="*/ 945601 w 3334150"/>
                <a:gd name="connsiteY27" fmla="*/ 3923255 h 3923255"/>
                <a:gd name="connsiteX28" fmla="*/ 1317075 w 3334150"/>
                <a:gd name="connsiteY28" fmla="*/ 3923254 h 3923255"/>
                <a:gd name="connsiteX29" fmla="*/ 2172782 w 3334150"/>
                <a:gd name="connsiteY29" fmla="*/ 3356053 h 3923255"/>
                <a:gd name="connsiteX30" fmla="*/ 2177806 w 3334150"/>
                <a:gd name="connsiteY30" fmla="*/ 3342327 h 3923255"/>
                <a:gd name="connsiteX31" fmla="*/ 3145705 w 3334150"/>
                <a:gd name="connsiteY31" fmla="*/ 2606706 h 3923255"/>
                <a:gd name="connsiteX32" fmla="*/ 3195460 w 3334150"/>
                <a:gd name="connsiteY32" fmla="*/ 2574432 h 3923255"/>
                <a:gd name="connsiteX33" fmla="*/ 3308701 w 3334150"/>
                <a:gd name="connsiteY33" fmla="*/ 2220857 h 3923255"/>
                <a:gd name="connsiteX34" fmla="*/ 3074941 w 3334150"/>
                <a:gd name="connsiteY34" fmla="*/ 2100323 h 3923255"/>
                <a:gd name="connsiteX35" fmla="*/ 2950597 w 3334150"/>
                <a:gd name="connsiteY35" fmla="*/ 2122877 h 3923255"/>
                <a:gd name="connsiteX36" fmla="*/ 2910444 w 3334150"/>
                <a:gd name="connsiteY36" fmla="*/ 2140728 h 3923255"/>
                <a:gd name="connsiteX37" fmla="*/ 2909835 w 3334150"/>
                <a:gd name="connsiteY37" fmla="*/ 2139672 h 3923255"/>
                <a:gd name="connsiteX38" fmla="*/ 2271098 w 3334150"/>
                <a:gd name="connsiteY38" fmla="*/ 2407707 h 3923255"/>
                <a:gd name="connsiteX39" fmla="*/ 2203563 w 3334150"/>
                <a:gd name="connsiteY39" fmla="*/ 559055 h 3923255"/>
                <a:gd name="connsiteX40" fmla="*/ 2202389 w 3334150"/>
                <a:gd name="connsiteY40" fmla="*/ 559055 h 3923255"/>
                <a:gd name="connsiteX41" fmla="*/ 2199091 w 3334150"/>
                <a:gd name="connsiteY41" fmla="*/ 525722 h 3923255"/>
                <a:gd name="connsiteX42" fmla="*/ 1977468 w 3334150"/>
                <a:gd name="connsiteY42" fmla="*/ 341686 h 3923255"/>
                <a:gd name="connsiteX43" fmla="*/ 1751249 w 3334150"/>
                <a:gd name="connsiteY43" fmla="*/ 572173 h 3923255"/>
                <a:gd name="connsiteX44" fmla="*/ 1752099 w 3334150"/>
                <a:gd name="connsiteY44" fmla="*/ 580763 h 3923255"/>
                <a:gd name="connsiteX45" fmla="*/ 1693550 w 3334150"/>
                <a:gd name="connsiteY45" fmla="*/ 1719703 h 3923255"/>
                <a:gd name="connsiteX46" fmla="*/ 1626349 w 3334150"/>
                <a:gd name="connsiteY46" fmla="*/ 291830 h 3923255"/>
                <a:gd name="connsiteX47" fmla="*/ 1626767 w 3334150"/>
                <a:gd name="connsiteY47" fmla="*/ 286583 h 3923255"/>
                <a:gd name="connsiteX48" fmla="*/ 1400353 w 3334150"/>
                <a:gd name="connsiteY48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02486 w 3334150"/>
                <a:gd name="connsiteY3" fmla="*/ 2065879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20658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405627 w 3334150"/>
                <a:gd name="connsiteY15" fmla="*/ 715409 h 3923255"/>
                <a:gd name="connsiteX16" fmla="*/ 396019 w 3334150"/>
                <a:gd name="connsiteY16" fmla="*/ 652686 h 3923255"/>
                <a:gd name="connsiteX17" fmla="*/ 238043 w 3334150"/>
                <a:gd name="connsiteY17" fmla="*/ 514670 h 3923255"/>
                <a:gd name="connsiteX18" fmla="*/ 80066 w 3334150"/>
                <a:gd name="connsiteY18" fmla="*/ 652686 h 3923255"/>
                <a:gd name="connsiteX19" fmla="*/ 70459 w 3334150"/>
                <a:gd name="connsiteY19" fmla="*/ 715409 h 3923255"/>
                <a:gd name="connsiteX20" fmla="*/ 68651 w 3334150"/>
                <a:gd name="connsiteY20" fmla="*/ 715409 h 3923255"/>
                <a:gd name="connsiteX21" fmla="*/ 67944 w 3334150"/>
                <a:gd name="connsiteY21" fmla="*/ 731827 h 3923255"/>
                <a:gd name="connsiteX22" fmla="*/ 66593 w 3334150"/>
                <a:gd name="connsiteY22" fmla="*/ 740646 h 3923255"/>
                <a:gd name="connsiteX23" fmla="*/ 67351 w 3334150"/>
                <a:gd name="connsiteY23" fmla="*/ 745594 h 3923255"/>
                <a:gd name="connsiteX24" fmla="*/ 0 w 3334150"/>
                <a:gd name="connsiteY24" fmla="*/ 2309426 h 3923255"/>
                <a:gd name="connsiteX25" fmla="*/ 16913 w 3334150"/>
                <a:gd name="connsiteY25" fmla="*/ 2994567 h 3923255"/>
                <a:gd name="connsiteX26" fmla="*/ 945601 w 3334150"/>
                <a:gd name="connsiteY26" fmla="*/ 3923255 h 3923255"/>
                <a:gd name="connsiteX27" fmla="*/ 1317075 w 3334150"/>
                <a:gd name="connsiteY27" fmla="*/ 3923254 h 3923255"/>
                <a:gd name="connsiteX28" fmla="*/ 2172782 w 3334150"/>
                <a:gd name="connsiteY28" fmla="*/ 3356053 h 3923255"/>
                <a:gd name="connsiteX29" fmla="*/ 2177806 w 3334150"/>
                <a:gd name="connsiteY29" fmla="*/ 3342327 h 3923255"/>
                <a:gd name="connsiteX30" fmla="*/ 3145705 w 3334150"/>
                <a:gd name="connsiteY30" fmla="*/ 2606706 h 3923255"/>
                <a:gd name="connsiteX31" fmla="*/ 3195460 w 3334150"/>
                <a:gd name="connsiteY31" fmla="*/ 2574432 h 3923255"/>
                <a:gd name="connsiteX32" fmla="*/ 3308701 w 3334150"/>
                <a:gd name="connsiteY32" fmla="*/ 2220857 h 3923255"/>
                <a:gd name="connsiteX33" fmla="*/ 3074941 w 3334150"/>
                <a:gd name="connsiteY33" fmla="*/ 2100323 h 3923255"/>
                <a:gd name="connsiteX34" fmla="*/ 2950597 w 3334150"/>
                <a:gd name="connsiteY34" fmla="*/ 2122877 h 3923255"/>
                <a:gd name="connsiteX35" fmla="*/ 2910444 w 3334150"/>
                <a:gd name="connsiteY35" fmla="*/ 2140728 h 3923255"/>
                <a:gd name="connsiteX36" fmla="*/ 2909835 w 3334150"/>
                <a:gd name="connsiteY36" fmla="*/ 2139672 h 3923255"/>
                <a:gd name="connsiteX37" fmla="*/ 2271098 w 3334150"/>
                <a:gd name="connsiteY37" fmla="*/ 2407707 h 3923255"/>
                <a:gd name="connsiteX38" fmla="*/ 2203563 w 3334150"/>
                <a:gd name="connsiteY38" fmla="*/ 559055 h 3923255"/>
                <a:gd name="connsiteX39" fmla="*/ 2202389 w 3334150"/>
                <a:gd name="connsiteY39" fmla="*/ 559055 h 3923255"/>
                <a:gd name="connsiteX40" fmla="*/ 2199091 w 3334150"/>
                <a:gd name="connsiteY40" fmla="*/ 525722 h 3923255"/>
                <a:gd name="connsiteX41" fmla="*/ 1977468 w 3334150"/>
                <a:gd name="connsiteY41" fmla="*/ 341686 h 3923255"/>
                <a:gd name="connsiteX42" fmla="*/ 1751249 w 3334150"/>
                <a:gd name="connsiteY42" fmla="*/ 572173 h 3923255"/>
                <a:gd name="connsiteX43" fmla="*/ 1752099 w 3334150"/>
                <a:gd name="connsiteY43" fmla="*/ 580763 h 3923255"/>
                <a:gd name="connsiteX44" fmla="*/ 1693550 w 3334150"/>
                <a:gd name="connsiteY44" fmla="*/ 1719703 h 3923255"/>
                <a:gd name="connsiteX45" fmla="*/ 1626349 w 3334150"/>
                <a:gd name="connsiteY45" fmla="*/ 291830 h 3923255"/>
                <a:gd name="connsiteX46" fmla="*/ 1626767 w 3334150"/>
                <a:gd name="connsiteY46" fmla="*/ 286583 h 3923255"/>
                <a:gd name="connsiteX47" fmla="*/ 1400353 w 3334150"/>
                <a:gd name="connsiteY47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20658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405627 w 3334150"/>
                <a:gd name="connsiteY15" fmla="*/ 715409 h 3923255"/>
                <a:gd name="connsiteX16" fmla="*/ 396019 w 3334150"/>
                <a:gd name="connsiteY16" fmla="*/ 652686 h 3923255"/>
                <a:gd name="connsiteX17" fmla="*/ 238043 w 3334150"/>
                <a:gd name="connsiteY17" fmla="*/ 514670 h 3923255"/>
                <a:gd name="connsiteX18" fmla="*/ 80066 w 3334150"/>
                <a:gd name="connsiteY18" fmla="*/ 652686 h 3923255"/>
                <a:gd name="connsiteX19" fmla="*/ 70459 w 3334150"/>
                <a:gd name="connsiteY19" fmla="*/ 715409 h 3923255"/>
                <a:gd name="connsiteX20" fmla="*/ 68651 w 3334150"/>
                <a:gd name="connsiteY20" fmla="*/ 715409 h 3923255"/>
                <a:gd name="connsiteX21" fmla="*/ 67944 w 3334150"/>
                <a:gd name="connsiteY21" fmla="*/ 731827 h 3923255"/>
                <a:gd name="connsiteX22" fmla="*/ 66593 w 3334150"/>
                <a:gd name="connsiteY22" fmla="*/ 740646 h 3923255"/>
                <a:gd name="connsiteX23" fmla="*/ 67351 w 3334150"/>
                <a:gd name="connsiteY23" fmla="*/ 745594 h 3923255"/>
                <a:gd name="connsiteX24" fmla="*/ 0 w 3334150"/>
                <a:gd name="connsiteY24" fmla="*/ 2309426 h 3923255"/>
                <a:gd name="connsiteX25" fmla="*/ 16913 w 3334150"/>
                <a:gd name="connsiteY25" fmla="*/ 2994567 h 3923255"/>
                <a:gd name="connsiteX26" fmla="*/ 945601 w 3334150"/>
                <a:gd name="connsiteY26" fmla="*/ 3923255 h 3923255"/>
                <a:gd name="connsiteX27" fmla="*/ 1317075 w 3334150"/>
                <a:gd name="connsiteY27" fmla="*/ 3923254 h 3923255"/>
                <a:gd name="connsiteX28" fmla="*/ 2172782 w 3334150"/>
                <a:gd name="connsiteY28" fmla="*/ 3356053 h 3923255"/>
                <a:gd name="connsiteX29" fmla="*/ 2177806 w 3334150"/>
                <a:gd name="connsiteY29" fmla="*/ 3342327 h 3923255"/>
                <a:gd name="connsiteX30" fmla="*/ 3145705 w 3334150"/>
                <a:gd name="connsiteY30" fmla="*/ 2606706 h 3923255"/>
                <a:gd name="connsiteX31" fmla="*/ 3195460 w 3334150"/>
                <a:gd name="connsiteY31" fmla="*/ 2574432 h 3923255"/>
                <a:gd name="connsiteX32" fmla="*/ 3308701 w 3334150"/>
                <a:gd name="connsiteY32" fmla="*/ 2220857 h 3923255"/>
                <a:gd name="connsiteX33" fmla="*/ 3074941 w 3334150"/>
                <a:gd name="connsiteY33" fmla="*/ 2100323 h 3923255"/>
                <a:gd name="connsiteX34" fmla="*/ 2950597 w 3334150"/>
                <a:gd name="connsiteY34" fmla="*/ 2122877 h 3923255"/>
                <a:gd name="connsiteX35" fmla="*/ 2910444 w 3334150"/>
                <a:gd name="connsiteY35" fmla="*/ 2140728 h 3923255"/>
                <a:gd name="connsiteX36" fmla="*/ 2909835 w 3334150"/>
                <a:gd name="connsiteY36" fmla="*/ 2139672 h 3923255"/>
                <a:gd name="connsiteX37" fmla="*/ 2271098 w 3334150"/>
                <a:gd name="connsiteY37" fmla="*/ 2407707 h 3923255"/>
                <a:gd name="connsiteX38" fmla="*/ 2203563 w 3334150"/>
                <a:gd name="connsiteY38" fmla="*/ 559055 h 3923255"/>
                <a:gd name="connsiteX39" fmla="*/ 2202389 w 3334150"/>
                <a:gd name="connsiteY39" fmla="*/ 559055 h 3923255"/>
                <a:gd name="connsiteX40" fmla="*/ 2199091 w 3334150"/>
                <a:gd name="connsiteY40" fmla="*/ 525722 h 3923255"/>
                <a:gd name="connsiteX41" fmla="*/ 1977468 w 3334150"/>
                <a:gd name="connsiteY41" fmla="*/ 341686 h 3923255"/>
                <a:gd name="connsiteX42" fmla="*/ 1751249 w 3334150"/>
                <a:gd name="connsiteY42" fmla="*/ 572173 h 3923255"/>
                <a:gd name="connsiteX43" fmla="*/ 1752099 w 3334150"/>
                <a:gd name="connsiteY43" fmla="*/ 580763 h 3923255"/>
                <a:gd name="connsiteX44" fmla="*/ 1693550 w 3334150"/>
                <a:gd name="connsiteY44" fmla="*/ 1719703 h 3923255"/>
                <a:gd name="connsiteX45" fmla="*/ 1626349 w 3334150"/>
                <a:gd name="connsiteY45" fmla="*/ 291830 h 3923255"/>
                <a:gd name="connsiteX46" fmla="*/ 1626767 w 3334150"/>
                <a:gd name="connsiteY46" fmla="*/ 286583 h 3923255"/>
                <a:gd name="connsiteX47" fmla="*/ 1400353 w 3334150"/>
                <a:gd name="connsiteY47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20658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405627 w 3334150"/>
                <a:gd name="connsiteY15" fmla="*/ 715409 h 3923255"/>
                <a:gd name="connsiteX16" fmla="*/ 396019 w 3334150"/>
                <a:gd name="connsiteY16" fmla="*/ 652686 h 3923255"/>
                <a:gd name="connsiteX17" fmla="*/ 238043 w 3334150"/>
                <a:gd name="connsiteY17" fmla="*/ 514670 h 3923255"/>
                <a:gd name="connsiteX18" fmla="*/ 80066 w 3334150"/>
                <a:gd name="connsiteY18" fmla="*/ 652686 h 3923255"/>
                <a:gd name="connsiteX19" fmla="*/ 70459 w 3334150"/>
                <a:gd name="connsiteY19" fmla="*/ 715409 h 3923255"/>
                <a:gd name="connsiteX20" fmla="*/ 68651 w 3334150"/>
                <a:gd name="connsiteY20" fmla="*/ 715409 h 3923255"/>
                <a:gd name="connsiteX21" fmla="*/ 67944 w 3334150"/>
                <a:gd name="connsiteY21" fmla="*/ 731827 h 3923255"/>
                <a:gd name="connsiteX22" fmla="*/ 66593 w 3334150"/>
                <a:gd name="connsiteY22" fmla="*/ 740646 h 3923255"/>
                <a:gd name="connsiteX23" fmla="*/ 67351 w 3334150"/>
                <a:gd name="connsiteY23" fmla="*/ 745594 h 3923255"/>
                <a:gd name="connsiteX24" fmla="*/ 0 w 3334150"/>
                <a:gd name="connsiteY24" fmla="*/ 2309426 h 3923255"/>
                <a:gd name="connsiteX25" fmla="*/ 16913 w 3334150"/>
                <a:gd name="connsiteY25" fmla="*/ 2994567 h 3923255"/>
                <a:gd name="connsiteX26" fmla="*/ 945601 w 3334150"/>
                <a:gd name="connsiteY26" fmla="*/ 3923255 h 3923255"/>
                <a:gd name="connsiteX27" fmla="*/ 1317075 w 3334150"/>
                <a:gd name="connsiteY27" fmla="*/ 3923254 h 3923255"/>
                <a:gd name="connsiteX28" fmla="*/ 2172782 w 3334150"/>
                <a:gd name="connsiteY28" fmla="*/ 3356053 h 3923255"/>
                <a:gd name="connsiteX29" fmla="*/ 2177806 w 3334150"/>
                <a:gd name="connsiteY29" fmla="*/ 3342327 h 3923255"/>
                <a:gd name="connsiteX30" fmla="*/ 3145705 w 3334150"/>
                <a:gd name="connsiteY30" fmla="*/ 2606706 h 3923255"/>
                <a:gd name="connsiteX31" fmla="*/ 3195460 w 3334150"/>
                <a:gd name="connsiteY31" fmla="*/ 2574432 h 3923255"/>
                <a:gd name="connsiteX32" fmla="*/ 3308701 w 3334150"/>
                <a:gd name="connsiteY32" fmla="*/ 2220857 h 3923255"/>
                <a:gd name="connsiteX33" fmla="*/ 3074941 w 3334150"/>
                <a:gd name="connsiteY33" fmla="*/ 2100323 h 3923255"/>
                <a:gd name="connsiteX34" fmla="*/ 2950597 w 3334150"/>
                <a:gd name="connsiteY34" fmla="*/ 2122877 h 3923255"/>
                <a:gd name="connsiteX35" fmla="*/ 2910444 w 3334150"/>
                <a:gd name="connsiteY35" fmla="*/ 2140728 h 3923255"/>
                <a:gd name="connsiteX36" fmla="*/ 2909835 w 3334150"/>
                <a:gd name="connsiteY36" fmla="*/ 2139672 h 3923255"/>
                <a:gd name="connsiteX37" fmla="*/ 2271098 w 3334150"/>
                <a:gd name="connsiteY37" fmla="*/ 2407707 h 3923255"/>
                <a:gd name="connsiteX38" fmla="*/ 2203563 w 3334150"/>
                <a:gd name="connsiteY38" fmla="*/ 559055 h 3923255"/>
                <a:gd name="connsiteX39" fmla="*/ 2202389 w 3334150"/>
                <a:gd name="connsiteY39" fmla="*/ 559055 h 3923255"/>
                <a:gd name="connsiteX40" fmla="*/ 2199091 w 3334150"/>
                <a:gd name="connsiteY40" fmla="*/ 525722 h 3923255"/>
                <a:gd name="connsiteX41" fmla="*/ 1977468 w 3334150"/>
                <a:gd name="connsiteY41" fmla="*/ 341686 h 3923255"/>
                <a:gd name="connsiteX42" fmla="*/ 1751249 w 3334150"/>
                <a:gd name="connsiteY42" fmla="*/ 572173 h 3923255"/>
                <a:gd name="connsiteX43" fmla="*/ 1752099 w 3334150"/>
                <a:gd name="connsiteY43" fmla="*/ 580763 h 3923255"/>
                <a:gd name="connsiteX44" fmla="*/ 1693550 w 3334150"/>
                <a:gd name="connsiteY44" fmla="*/ 1719703 h 3923255"/>
                <a:gd name="connsiteX45" fmla="*/ 1626349 w 3334150"/>
                <a:gd name="connsiteY45" fmla="*/ 291830 h 3923255"/>
                <a:gd name="connsiteX46" fmla="*/ 1626767 w 3334150"/>
                <a:gd name="connsiteY46" fmla="*/ 286583 h 3923255"/>
                <a:gd name="connsiteX47" fmla="*/ 1400353 w 3334150"/>
                <a:gd name="connsiteY47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17991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405627 w 3334150"/>
                <a:gd name="connsiteY15" fmla="*/ 715409 h 3923255"/>
                <a:gd name="connsiteX16" fmla="*/ 396019 w 3334150"/>
                <a:gd name="connsiteY16" fmla="*/ 652686 h 3923255"/>
                <a:gd name="connsiteX17" fmla="*/ 238043 w 3334150"/>
                <a:gd name="connsiteY17" fmla="*/ 514670 h 3923255"/>
                <a:gd name="connsiteX18" fmla="*/ 80066 w 3334150"/>
                <a:gd name="connsiteY18" fmla="*/ 652686 h 3923255"/>
                <a:gd name="connsiteX19" fmla="*/ 70459 w 3334150"/>
                <a:gd name="connsiteY19" fmla="*/ 715409 h 3923255"/>
                <a:gd name="connsiteX20" fmla="*/ 68651 w 3334150"/>
                <a:gd name="connsiteY20" fmla="*/ 715409 h 3923255"/>
                <a:gd name="connsiteX21" fmla="*/ 67944 w 3334150"/>
                <a:gd name="connsiteY21" fmla="*/ 731827 h 3923255"/>
                <a:gd name="connsiteX22" fmla="*/ 66593 w 3334150"/>
                <a:gd name="connsiteY22" fmla="*/ 740646 h 3923255"/>
                <a:gd name="connsiteX23" fmla="*/ 67351 w 3334150"/>
                <a:gd name="connsiteY23" fmla="*/ 745594 h 3923255"/>
                <a:gd name="connsiteX24" fmla="*/ 0 w 3334150"/>
                <a:gd name="connsiteY24" fmla="*/ 2309426 h 3923255"/>
                <a:gd name="connsiteX25" fmla="*/ 16913 w 3334150"/>
                <a:gd name="connsiteY25" fmla="*/ 2994567 h 3923255"/>
                <a:gd name="connsiteX26" fmla="*/ 945601 w 3334150"/>
                <a:gd name="connsiteY26" fmla="*/ 3923255 h 3923255"/>
                <a:gd name="connsiteX27" fmla="*/ 1317075 w 3334150"/>
                <a:gd name="connsiteY27" fmla="*/ 3923254 h 3923255"/>
                <a:gd name="connsiteX28" fmla="*/ 2172782 w 3334150"/>
                <a:gd name="connsiteY28" fmla="*/ 3356053 h 3923255"/>
                <a:gd name="connsiteX29" fmla="*/ 2177806 w 3334150"/>
                <a:gd name="connsiteY29" fmla="*/ 3342327 h 3923255"/>
                <a:gd name="connsiteX30" fmla="*/ 3145705 w 3334150"/>
                <a:gd name="connsiteY30" fmla="*/ 2606706 h 3923255"/>
                <a:gd name="connsiteX31" fmla="*/ 3195460 w 3334150"/>
                <a:gd name="connsiteY31" fmla="*/ 2574432 h 3923255"/>
                <a:gd name="connsiteX32" fmla="*/ 3308701 w 3334150"/>
                <a:gd name="connsiteY32" fmla="*/ 2220857 h 3923255"/>
                <a:gd name="connsiteX33" fmla="*/ 3074941 w 3334150"/>
                <a:gd name="connsiteY33" fmla="*/ 2100323 h 3923255"/>
                <a:gd name="connsiteX34" fmla="*/ 2950597 w 3334150"/>
                <a:gd name="connsiteY34" fmla="*/ 2122877 h 3923255"/>
                <a:gd name="connsiteX35" fmla="*/ 2910444 w 3334150"/>
                <a:gd name="connsiteY35" fmla="*/ 2140728 h 3923255"/>
                <a:gd name="connsiteX36" fmla="*/ 2909835 w 3334150"/>
                <a:gd name="connsiteY36" fmla="*/ 2139672 h 3923255"/>
                <a:gd name="connsiteX37" fmla="*/ 2271098 w 3334150"/>
                <a:gd name="connsiteY37" fmla="*/ 2407707 h 3923255"/>
                <a:gd name="connsiteX38" fmla="*/ 2203563 w 3334150"/>
                <a:gd name="connsiteY38" fmla="*/ 559055 h 3923255"/>
                <a:gd name="connsiteX39" fmla="*/ 2202389 w 3334150"/>
                <a:gd name="connsiteY39" fmla="*/ 559055 h 3923255"/>
                <a:gd name="connsiteX40" fmla="*/ 2199091 w 3334150"/>
                <a:gd name="connsiteY40" fmla="*/ 525722 h 3923255"/>
                <a:gd name="connsiteX41" fmla="*/ 1977468 w 3334150"/>
                <a:gd name="connsiteY41" fmla="*/ 341686 h 3923255"/>
                <a:gd name="connsiteX42" fmla="*/ 1751249 w 3334150"/>
                <a:gd name="connsiteY42" fmla="*/ 572173 h 3923255"/>
                <a:gd name="connsiteX43" fmla="*/ 1752099 w 3334150"/>
                <a:gd name="connsiteY43" fmla="*/ 580763 h 3923255"/>
                <a:gd name="connsiteX44" fmla="*/ 1693550 w 3334150"/>
                <a:gd name="connsiteY44" fmla="*/ 1719703 h 3923255"/>
                <a:gd name="connsiteX45" fmla="*/ 1626349 w 3334150"/>
                <a:gd name="connsiteY45" fmla="*/ 291830 h 3923255"/>
                <a:gd name="connsiteX46" fmla="*/ 1626767 w 3334150"/>
                <a:gd name="connsiteY46" fmla="*/ 286583 h 3923255"/>
                <a:gd name="connsiteX47" fmla="*/ 1400353 w 3334150"/>
                <a:gd name="connsiteY47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17991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405627 w 3334150"/>
                <a:gd name="connsiteY15" fmla="*/ 715409 h 3923255"/>
                <a:gd name="connsiteX16" fmla="*/ 396019 w 3334150"/>
                <a:gd name="connsiteY16" fmla="*/ 652686 h 3923255"/>
                <a:gd name="connsiteX17" fmla="*/ 238043 w 3334150"/>
                <a:gd name="connsiteY17" fmla="*/ 514670 h 3923255"/>
                <a:gd name="connsiteX18" fmla="*/ 80066 w 3334150"/>
                <a:gd name="connsiteY18" fmla="*/ 652686 h 3923255"/>
                <a:gd name="connsiteX19" fmla="*/ 70459 w 3334150"/>
                <a:gd name="connsiteY19" fmla="*/ 715409 h 3923255"/>
                <a:gd name="connsiteX20" fmla="*/ 68651 w 3334150"/>
                <a:gd name="connsiteY20" fmla="*/ 715409 h 3923255"/>
                <a:gd name="connsiteX21" fmla="*/ 67944 w 3334150"/>
                <a:gd name="connsiteY21" fmla="*/ 731827 h 3923255"/>
                <a:gd name="connsiteX22" fmla="*/ 66593 w 3334150"/>
                <a:gd name="connsiteY22" fmla="*/ 740646 h 3923255"/>
                <a:gd name="connsiteX23" fmla="*/ 67351 w 3334150"/>
                <a:gd name="connsiteY23" fmla="*/ 745594 h 3923255"/>
                <a:gd name="connsiteX24" fmla="*/ 0 w 3334150"/>
                <a:gd name="connsiteY24" fmla="*/ 2309426 h 3923255"/>
                <a:gd name="connsiteX25" fmla="*/ 16913 w 3334150"/>
                <a:gd name="connsiteY25" fmla="*/ 2994567 h 3923255"/>
                <a:gd name="connsiteX26" fmla="*/ 945601 w 3334150"/>
                <a:gd name="connsiteY26" fmla="*/ 3923255 h 3923255"/>
                <a:gd name="connsiteX27" fmla="*/ 1317075 w 3334150"/>
                <a:gd name="connsiteY27" fmla="*/ 3923254 h 3923255"/>
                <a:gd name="connsiteX28" fmla="*/ 2172782 w 3334150"/>
                <a:gd name="connsiteY28" fmla="*/ 3356053 h 3923255"/>
                <a:gd name="connsiteX29" fmla="*/ 2177806 w 3334150"/>
                <a:gd name="connsiteY29" fmla="*/ 3342327 h 3923255"/>
                <a:gd name="connsiteX30" fmla="*/ 3145705 w 3334150"/>
                <a:gd name="connsiteY30" fmla="*/ 2606706 h 3923255"/>
                <a:gd name="connsiteX31" fmla="*/ 3195460 w 3334150"/>
                <a:gd name="connsiteY31" fmla="*/ 2574432 h 3923255"/>
                <a:gd name="connsiteX32" fmla="*/ 3308701 w 3334150"/>
                <a:gd name="connsiteY32" fmla="*/ 2220857 h 3923255"/>
                <a:gd name="connsiteX33" fmla="*/ 3074941 w 3334150"/>
                <a:gd name="connsiteY33" fmla="*/ 2100323 h 3923255"/>
                <a:gd name="connsiteX34" fmla="*/ 2950597 w 3334150"/>
                <a:gd name="connsiteY34" fmla="*/ 2122877 h 3923255"/>
                <a:gd name="connsiteX35" fmla="*/ 2910444 w 3334150"/>
                <a:gd name="connsiteY35" fmla="*/ 2140728 h 3923255"/>
                <a:gd name="connsiteX36" fmla="*/ 2909835 w 3334150"/>
                <a:gd name="connsiteY36" fmla="*/ 2139672 h 3923255"/>
                <a:gd name="connsiteX37" fmla="*/ 2271098 w 3334150"/>
                <a:gd name="connsiteY37" fmla="*/ 2407707 h 3923255"/>
                <a:gd name="connsiteX38" fmla="*/ 2203563 w 3334150"/>
                <a:gd name="connsiteY38" fmla="*/ 559055 h 3923255"/>
                <a:gd name="connsiteX39" fmla="*/ 2202389 w 3334150"/>
                <a:gd name="connsiteY39" fmla="*/ 559055 h 3923255"/>
                <a:gd name="connsiteX40" fmla="*/ 2199091 w 3334150"/>
                <a:gd name="connsiteY40" fmla="*/ 525722 h 3923255"/>
                <a:gd name="connsiteX41" fmla="*/ 1977468 w 3334150"/>
                <a:gd name="connsiteY41" fmla="*/ 341686 h 3923255"/>
                <a:gd name="connsiteX42" fmla="*/ 1751249 w 3334150"/>
                <a:gd name="connsiteY42" fmla="*/ 572173 h 3923255"/>
                <a:gd name="connsiteX43" fmla="*/ 1752099 w 3334150"/>
                <a:gd name="connsiteY43" fmla="*/ 580763 h 3923255"/>
                <a:gd name="connsiteX44" fmla="*/ 1693550 w 3334150"/>
                <a:gd name="connsiteY44" fmla="*/ 1719703 h 3923255"/>
                <a:gd name="connsiteX45" fmla="*/ 1626349 w 3334150"/>
                <a:gd name="connsiteY45" fmla="*/ 291830 h 3923255"/>
                <a:gd name="connsiteX46" fmla="*/ 1626767 w 3334150"/>
                <a:gd name="connsiteY46" fmla="*/ 286583 h 3923255"/>
                <a:gd name="connsiteX47" fmla="*/ 1400353 w 3334150"/>
                <a:gd name="connsiteY47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17991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396019 w 3334150"/>
                <a:gd name="connsiteY15" fmla="*/ 652686 h 3923255"/>
                <a:gd name="connsiteX16" fmla="*/ 238043 w 3334150"/>
                <a:gd name="connsiteY16" fmla="*/ 514670 h 3923255"/>
                <a:gd name="connsiteX17" fmla="*/ 80066 w 3334150"/>
                <a:gd name="connsiteY17" fmla="*/ 652686 h 3923255"/>
                <a:gd name="connsiteX18" fmla="*/ 70459 w 3334150"/>
                <a:gd name="connsiteY18" fmla="*/ 715409 h 3923255"/>
                <a:gd name="connsiteX19" fmla="*/ 68651 w 3334150"/>
                <a:gd name="connsiteY19" fmla="*/ 715409 h 3923255"/>
                <a:gd name="connsiteX20" fmla="*/ 67944 w 3334150"/>
                <a:gd name="connsiteY20" fmla="*/ 731827 h 3923255"/>
                <a:gd name="connsiteX21" fmla="*/ 66593 w 3334150"/>
                <a:gd name="connsiteY21" fmla="*/ 740646 h 3923255"/>
                <a:gd name="connsiteX22" fmla="*/ 67351 w 3334150"/>
                <a:gd name="connsiteY22" fmla="*/ 745594 h 3923255"/>
                <a:gd name="connsiteX23" fmla="*/ 0 w 3334150"/>
                <a:gd name="connsiteY23" fmla="*/ 2309426 h 3923255"/>
                <a:gd name="connsiteX24" fmla="*/ 16913 w 3334150"/>
                <a:gd name="connsiteY24" fmla="*/ 2994567 h 3923255"/>
                <a:gd name="connsiteX25" fmla="*/ 945601 w 3334150"/>
                <a:gd name="connsiteY25" fmla="*/ 3923255 h 3923255"/>
                <a:gd name="connsiteX26" fmla="*/ 1317075 w 3334150"/>
                <a:gd name="connsiteY26" fmla="*/ 3923254 h 3923255"/>
                <a:gd name="connsiteX27" fmla="*/ 2172782 w 3334150"/>
                <a:gd name="connsiteY27" fmla="*/ 3356053 h 3923255"/>
                <a:gd name="connsiteX28" fmla="*/ 2177806 w 3334150"/>
                <a:gd name="connsiteY28" fmla="*/ 3342327 h 3923255"/>
                <a:gd name="connsiteX29" fmla="*/ 3145705 w 3334150"/>
                <a:gd name="connsiteY29" fmla="*/ 2606706 h 3923255"/>
                <a:gd name="connsiteX30" fmla="*/ 3195460 w 3334150"/>
                <a:gd name="connsiteY30" fmla="*/ 2574432 h 3923255"/>
                <a:gd name="connsiteX31" fmla="*/ 3308701 w 3334150"/>
                <a:gd name="connsiteY31" fmla="*/ 2220857 h 3923255"/>
                <a:gd name="connsiteX32" fmla="*/ 3074941 w 3334150"/>
                <a:gd name="connsiteY32" fmla="*/ 2100323 h 3923255"/>
                <a:gd name="connsiteX33" fmla="*/ 2950597 w 3334150"/>
                <a:gd name="connsiteY33" fmla="*/ 2122877 h 3923255"/>
                <a:gd name="connsiteX34" fmla="*/ 2910444 w 3334150"/>
                <a:gd name="connsiteY34" fmla="*/ 2140728 h 3923255"/>
                <a:gd name="connsiteX35" fmla="*/ 2909835 w 3334150"/>
                <a:gd name="connsiteY35" fmla="*/ 2139672 h 3923255"/>
                <a:gd name="connsiteX36" fmla="*/ 2271098 w 3334150"/>
                <a:gd name="connsiteY36" fmla="*/ 2407707 h 3923255"/>
                <a:gd name="connsiteX37" fmla="*/ 2203563 w 3334150"/>
                <a:gd name="connsiteY37" fmla="*/ 559055 h 3923255"/>
                <a:gd name="connsiteX38" fmla="*/ 2202389 w 3334150"/>
                <a:gd name="connsiteY38" fmla="*/ 559055 h 3923255"/>
                <a:gd name="connsiteX39" fmla="*/ 2199091 w 3334150"/>
                <a:gd name="connsiteY39" fmla="*/ 525722 h 3923255"/>
                <a:gd name="connsiteX40" fmla="*/ 1977468 w 3334150"/>
                <a:gd name="connsiteY40" fmla="*/ 341686 h 3923255"/>
                <a:gd name="connsiteX41" fmla="*/ 1751249 w 3334150"/>
                <a:gd name="connsiteY41" fmla="*/ 572173 h 3923255"/>
                <a:gd name="connsiteX42" fmla="*/ 1752099 w 3334150"/>
                <a:gd name="connsiteY42" fmla="*/ 580763 h 3923255"/>
                <a:gd name="connsiteX43" fmla="*/ 1693550 w 3334150"/>
                <a:gd name="connsiteY43" fmla="*/ 1719703 h 3923255"/>
                <a:gd name="connsiteX44" fmla="*/ 1626349 w 3334150"/>
                <a:gd name="connsiteY44" fmla="*/ 291830 h 3923255"/>
                <a:gd name="connsiteX45" fmla="*/ 1626767 w 3334150"/>
                <a:gd name="connsiteY45" fmla="*/ 286583 h 3923255"/>
                <a:gd name="connsiteX46" fmla="*/ 1400353 w 3334150"/>
                <a:gd name="connsiteY46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17991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396019 w 3334150"/>
                <a:gd name="connsiteY15" fmla="*/ 652686 h 3923255"/>
                <a:gd name="connsiteX16" fmla="*/ 238043 w 3334150"/>
                <a:gd name="connsiteY16" fmla="*/ 514670 h 3923255"/>
                <a:gd name="connsiteX17" fmla="*/ 80066 w 3334150"/>
                <a:gd name="connsiteY17" fmla="*/ 652686 h 3923255"/>
                <a:gd name="connsiteX18" fmla="*/ 70459 w 3334150"/>
                <a:gd name="connsiteY18" fmla="*/ 715409 h 3923255"/>
                <a:gd name="connsiteX19" fmla="*/ 68651 w 3334150"/>
                <a:gd name="connsiteY19" fmla="*/ 715409 h 3923255"/>
                <a:gd name="connsiteX20" fmla="*/ 67944 w 3334150"/>
                <a:gd name="connsiteY20" fmla="*/ 731827 h 3923255"/>
                <a:gd name="connsiteX21" fmla="*/ 66593 w 3334150"/>
                <a:gd name="connsiteY21" fmla="*/ 740646 h 3923255"/>
                <a:gd name="connsiteX22" fmla="*/ 0 w 3334150"/>
                <a:gd name="connsiteY22" fmla="*/ 2309426 h 3923255"/>
                <a:gd name="connsiteX23" fmla="*/ 16913 w 3334150"/>
                <a:gd name="connsiteY23" fmla="*/ 2994567 h 3923255"/>
                <a:gd name="connsiteX24" fmla="*/ 945601 w 3334150"/>
                <a:gd name="connsiteY24" fmla="*/ 3923255 h 3923255"/>
                <a:gd name="connsiteX25" fmla="*/ 1317075 w 3334150"/>
                <a:gd name="connsiteY25" fmla="*/ 3923254 h 3923255"/>
                <a:gd name="connsiteX26" fmla="*/ 2172782 w 3334150"/>
                <a:gd name="connsiteY26" fmla="*/ 3356053 h 3923255"/>
                <a:gd name="connsiteX27" fmla="*/ 2177806 w 3334150"/>
                <a:gd name="connsiteY27" fmla="*/ 3342327 h 3923255"/>
                <a:gd name="connsiteX28" fmla="*/ 3145705 w 3334150"/>
                <a:gd name="connsiteY28" fmla="*/ 2606706 h 3923255"/>
                <a:gd name="connsiteX29" fmla="*/ 3195460 w 3334150"/>
                <a:gd name="connsiteY29" fmla="*/ 2574432 h 3923255"/>
                <a:gd name="connsiteX30" fmla="*/ 3308701 w 3334150"/>
                <a:gd name="connsiteY30" fmla="*/ 2220857 h 3923255"/>
                <a:gd name="connsiteX31" fmla="*/ 3074941 w 3334150"/>
                <a:gd name="connsiteY31" fmla="*/ 2100323 h 3923255"/>
                <a:gd name="connsiteX32" fmla="*/ 2950597 w 3334150"/>
                <a:gd name="connsiteY32" fmla="*/ 2122877 h 3923255"/>
                <a:gd name="connsiteX33" fmla="*/ 2910444 w 3334150"/>
                <a:gd name="connsiteY33" fmla="*/ 2140728 h 3923255"/>
                <a:gd name="connsiteX34" fmla="*/ 2909835 w 3334150"/>
                <a:gd name="connsiteY34" fmla="*/ 2139672 h 3923255"/>
                <a:gd name="connsiteX35" fmla="*/ 2271098 w 3334150"/>
                <a:gd name="connsiteY35" fmla="*/ 2407707 h 3923255"/>
                <a:gd name="connsiteX36" fmla="*/ 2203563 w 3334150"/>
                <a:gd name="connsiteY36" fmla="*/ 559055 h 3923255"/>
                <a:gd name="connsiteX37" fmla="*/ 2202389 w 3334150"/>
                <a:gd name="connsiteY37" fmla="*/ 559055 h 3923255"/>
                <a:gd name="connsiteX38" fmla="*/ 2199091 w 3334150"/>
                <a:gd name="connsiteY38" fmla="*/ 525722 h 3923255"/>
                <a:gd name="connsiteX39" fmla="*/ 1977468 w 3334150"/>
                <a:gd name="connsiteY39" fmla="*/ 341686 h 3923255"/>
                <a:gd name="connsiteX40" fmla="*/ 1751249 w 3334150"/>
                <a:gd name="connsiteY40" fmla="*/ 572173 h 3923255"/>
                <a:gd name="connsiteX41" fmla="*/ 1752099 w 3334150"/>
                <a:gd name="connsiteY41" fmla="*/ 580763 h 3923255"/>
                <a:gd name="connsiteX42" fmla="*/ 1693550 w 3334150"/>
                <a:gd name="connsiteY42" fmla="*/ 1719703 h 3923255"/>
                <a:gd name="connsiteX43" fmla="*/ 1626349 w 3334150"/>
                <a:gd name="connsiteY43" fmla="*/ 291830 h 3923255"/>
                <a:gd name="connsiteX44" fmla="*/ 1626767 w 3334150"/>
                <a:gd name="connsiteY44" fmla="*/ 286583 h 3923255"/>
                <a:gd name="connsiteX45" fmla="*/ 1400353 w 3334150"/>
                <a:gd name="connsiteY45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17991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396019 w 3334150"/>
                <a:gd name="connsiteY15" fmla="*/ 652686 h 3923255"/>
                <a:gd name="connsiteX16" fmla="*/ 238043 w 3334150"/>
                <a:gd name="connsiteY16" fmla="*/ 514670 h 3923255"/>
                <a:gd name="connsiteX17" fmla="*/ 80066 w 3334150"/>
                <a:gd name="connsiteY17" fmla="*/ 652686 h 3923255"/>
                <a:gd name="connsiteX18" fmla="*/ 70459 w 3334150"/>
                <a:gd name="connsiteY18" fmla="*/ 715409 h 3923255"/>
                <a:gd name="connsiteX19" fmla="*/ 68651 w 3334150"/>
                <a:gd name="connsiteY19" fmla="*/ 715409 h 3923255"/>
                <a:gd name="connsiteX20" fmla="*/ 67944 w 3334150"/>
                <a:gd name="connsiteY20" fmla="*/ 731827 h 3923255"/>
                <a:gd name="connsiteX21" fmla="*/ 0 w 3334150"/>
                <a:gd name="connsiteY21" fmla="*/ 2309426 h 3923255"/>
                <a:gd name="connsiteX22" fmla="*/ 16913 w 3334150"/>
                <a:gd name="connsiteY22" fmla="*/ 2994567 h 3923255"/>
                <a:gd name="connsiteX23" fmla="*/ 945601 w 3334150"/>
                <a:gd name="connsiteY23" fmla="*/ 3923255 h 3923255"/>
                <a:gd name="connsiteX24" fmla="*/ 1317075 w 3334150"/>
                <a:gd name="connsiteY24" fmla="*/ 3923254 h 3923255"/>
                <a:gd name="connsiteX25" fmla="*/ 2172782 w 3334150"/>
                <a:gd name="connsiteY25" fmla="*/ 3356053 h 3923255"/>
                <a:gd name="connsiteX26" fmla="*/ 2177806 w 3334150"/>
                <a:gd name="connsiteY26" fmla="*/ 3342327 h 3923255"/>
                <a:gd name="connsiteX27" fmla="*/ 3145705 w 3334150"/>
                <a:gd name="connsiteY27" fmla="*/ 2606706 h 3923255"/>
                <a:gd name="connsiteX28" fmla="*/ 3195460 w 3334150"/>
                <a:gd name="connsiteY28" fmla="*/ 2574432 h 3923255"/>
                <a:gd name="connsiteX29" fmla="*/ 3308701 w 3334150"/>
                <a:gd name="connsiteY29" fmla="*/ 2220857 h 3923255"/>
                <a:gd name="connsiteX30" fmla="*/ 3074941 w 3334150"/>
                <a:gd name="connsiteY30" fmla="*/ 2100323 h 3923255"/>
                <a:gd name="connsiteX31" fmla="*/ 2950597 w 3334150"/>
                <a:gd name="connsiteY31" fmla="*/ 2122877 h 3923255"/>
                <a:gd name="connsiteX32" fmla="*/ 2910444 w 3334150"/>
                <a:gd name="connsiteY32" fmla="*/ 2140728 h 3923255"/>
                <a:gd name="connsiteX33" fmla="*/ 2909835 w 3334150"/>
                <a:gd name="connsiteY33" fmla="*/ 2139672 h 3923255"/>
                <a:gd name="connsiteX34" fmla="*/ 2271098 w 3334150"/>
                <a:gd name="connsiteY34" fmla="*/ 2407707 h 3923255"/>
                <a:gd name="connsiteX35" fmla="*/ 2203563 w 3334150"/>
                <a:gd name="connsiteY35" fmla="*/ 559055 h 3923255"/>
                <a:gd name="connsiteX36" fmla="*/ 2202389 w 3334150"/>
                <a:gd name="connsiteY36" fmla="*/ 559055 h 3923255"/>
                <a:gd name="connsiteX37" fmla="*/ 2199091 w 3334150"/>
                <a:gd name="connsiteY37" fmla="*/ 525722 h 3923255"/>
                <a:gd name="connsiteX38" fmla="*/ 1977468 w 3334150"/>
                <a:gd name="connsiteY38" fmla="*/ 341686 h 3923255"/>
                <a:gd name="connsiteX39" fmla="*/ 1751249 w 3334150"/>
                <a:gd name="connsiteY39" fmla="*/ 572173 h 3923255"/>
                <a:gd name="connsiteX40" fmla="*/ 1752099 w 3334150"/>
                <a:gd name="connsiteY40" fmla="*/ 580763 h 3923255"/>
                <a:gd name="connsiteX41" fmla="*/ 1693550 w 3334150"/>
                <a:gd name="connsiteY41" fmla="*/ 1719703 h 3923255"/>
                <a:gd name="connsiteX42" fmla="*/ 1626349 w 3334150"/>
                <a:gd name="connsiteY42" fmla="*/ 291830 h 3923255"/>
                <a:gd name="connsiteX43" fmla="*/ 1626767 w 3334150"/>
                <a:gd name="connsiteY43" fmla="*/ 286583 h 3923255"/>
                <a:gd name="connsiteX44" fmla="*/ 1400353 w 3334150"/>
                <a:gd name="connsiteY44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17991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396019 w 3334150"/>
                <a:gd name="connsiteY15" fmla="*/ 652686 h 3923255"/>
                <a:gd name="connsiteX16" fmla="*/ 238043 w 3334150"/>
                <a:gd name="connsiteY16" fmla="*/ 514670 h 3923255"/>
                <a:gd name="connsiteX17" fmla="*/ 80066 w 3334150"/>
                <a:gd name="connsiteY17" fmla="*/ 652686 h 3923255"/>
                <a:gd name="connsiteX18" fmla="*/ 70459 w 3334150"/>
                <a:gd name="connsiteY18" fmla="*/ 715409 h 3923255"/>
                <a:gd name="connsiteX19" fmla="*/ 67944 w 3334150"/>
                <a:gd name="connsiteY19" fmla="*/ 731827 h 3923255"/>
                <a:gd name="connsiteX20" fmla="*/ 0 w 3334150"/>
                <a:gd name="connsiteY20" fmla="*/ 2309426 h 3923255"/>
                <a:gd name="connsiteX21" fmla="*/ 16913 w 3334150"/>
                <a:gd name="connsiteY21" fmla="*/ 2994567 h 3923255"/>
                <a:gd name="connsiteX22" fmla="*/ 945601 w 3334150"/>
                <a:gd name="connsiteY22" fmla="*/ 3923255 h 3923255"/>
                <a:gd name="connsiteX23" fmla="*/ 1317075 w 3334150"/>
                <a:gd name="connsiteY23" fmla="*/ 3923254 h 3923255"/>
                <a:gd name="connsiteX24" fmla="*/ 2172782 w 3334150"/>
                <a:gd name="connsiteY24" fmla="*/ 3356053 h 3923255"/>
                <a:gd name="connsiteX25" fmla="*/ 2177806 w 3334150"/>
                <a:gd name="connsiteY25" fmla="*/ 3342327 h 3923255"/>
                <a:gd name="connsiteX26" fmla="*/ 3145705 w 3334150"/>
                <a:gd name="connsiteY26" fmla="*/ 2606706 h 3923255"/>
                <a:gd name="connsiteX27" fmla="*/ 3195460 w 3334150"/>
                <a:gd name="connsiteY27" fmla="*/ 2574432 h 3923255"/>
                <a:gd name="connsiteX28" fmla="*/ 3308701 w 3334150"/>
                <a:gd name="connsiteY28" fmla="*/ 2220857 h 3923255"/>
                <a:gd name="connsiteX29" fmla="*/ 3074941 w 3334150"/>
                <a:gd name="connsiteY29" fmla="*/ 2100323 h 3923255"/>
                <a:gd name="connsiteX30" fmla="*/ 2950597 w 3334150"/>
                <a:gd name="connsiteY30" fmla="*/ 2122877 h 3923255"/>
                <a:gd name="connsiteX31" fmla="*/ 2910444 w 3334150"/>
                <a:gd name="connsiteY31" fmla="*/ 2140728 h 3923255"/>
                <a:gd name="connsiteX32" fmla="*/ 2909835 w 3334150"/>
                <a:gd name="connsiteY32" fmla="*/ 2139672 h 3923255"/>
                <a:gd name="connsiteX33" fmla="*/ 2271098 w 3334150"/>
                <a:gd name="connsiteY33" fmla="*/ 2407707 h 3923255"/>
                <a:gd name="connsiteX34" fmla="*/ 2203563 w 3334150"/>
                <a:gd name="connsiteY34" fmla="*/ 559055 h 3923255"/>
                <a:gd name="connsiteX35" fmla="*/ 2202389 w 3334150"/>
                <a:gd name="connsiteY35" fmla="*/ 559055 h 3923255"/>
                <a:gd name="connsiteX36" fmla="*/ 2199091 w 3334150"/>
                <a:gd name="connsiteY36" fmla="*/ 525722 h 3923255"/>
                <a:gd name="connsiteX37" fmla="*/ 1977468 w 3334150"/>
                <a:gd name="connsiteY37" fmla="*/ 341686 h 3923255"/>
                <a:gd name="connsiteX38" fmla="*/ 1751249 w 3334150"/>
                <a:gd name="connsiteY38" fmla="*/ 572173 h 3923255"/>
                <a:gd name="connsiteX39" fmla="*/ 1752099 w 3334150"/>
                <a:gd name="connsiteY39" fmla="*/ 580763 h 3923255"/>
                <a:gd name="connsiteX40" fmla="*/ 1693550 w 3334150"/>
                <a:gd name="connsiteY40" fmla="*/ 1719703 h 3923255"/>
                <a:gd name="connsiteX41" fmla="*/ 1626349 w 3334150"/>
                <a:gd name="connsiteY41" fmla="*/ 291830 h 3923255"/>
                <a:gd name="connsiteX42" fmla="*/ 1626767 w 3334150"/>
                <a:gd name="connsiteY42" fmla="*/ 286583 h 3923255"/>
                <a:gd name="connsiteX43" fmla="*/ 1400353 w 3334150"/>
                <a:gd name="connsiteY43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17991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396019 w 3334150"/>
                <a:gd name="connsiteY15" fmla="*/ 652686 h 3923255"/>
                <a:gd name="connsiteX16" fmla="*/ 238043 w 3334150"/>
                <a:gd name="connsiteY16" fmla="*/ 514670 h 3923255"/>
                <a:gd name="connsiteX17" fmla="*/ 80066 w 3334150"/>
                <a:gd name="connsiteY17" fmla="*/ 652686 h 3923255"/>
                <a:gd name="connsiteX18" fmla="*/ 70459 w 3334150"/>
                <a:gd name="connsiteY18" fmla="*/ 715409 h 3923255"/>
                <a:gd name="connsiteX19" fmla="*/ 67944 w 3334150"/>
                <a:gd name="connsiteY19" fmla="*/ 731827 h 3923255"/>
                <a:gd name="connsiteX20" fmla="*/ 0 w 3334150"/>
                <a:gd name="connsiteY20" fmla="*/ 2309426 h 3923255"/>
                <a:gd name="connsiteX21" fmla="*/ 16913 w 3334150"/>
                <a:gd name="connsiteY21" fmla="*/ 2994567 h 3923255"/>
                <a:gd name="connsiteX22" fmla="*/ 945601 w 3334150"/>
                <a:gd name="connsiteY22" fmla="*/ 3923255 h 3923255"/>
                <a:gd name="connsiteX23" fmla="*/ 1317075 w 3334150"/>
                <a:gd name="connsiteY23" fmla="*/ 3923254 h 3923255"/>
                <a:gd name="connsiteX24" fmla="*/ 2172782 w 3334150"/>
                <a:gd name="connsiteY24" fmla="*/ 3356053 h 3923255"/>
                <a:gd name="connsiteX25" fmla="*/ 2177806 w 3334150"/>
                <a:gd name="connsiteY25" fmla="*/ 3342327 h 3923255"/>
                <a:gd name="connsiteX26" fmla="*/ 3145705 w 3334150"/>
                <a:gd name="connsiteY26" fmla="*/ 2606706 h 3923255"/>
                <a:gd name="connsiteX27" fmla="*/ 3195460 w 3334150"/>
                <a:gd name="connsiteY27" fmla="*/ 2574432 h 3923255"/>
                <a:gd name="connsiteX28" fmla="*/ 3308701 w 3334150"/>
                <a:gd name="connsiteY28" fmla="*/ 2220857 h 3923255"/>
                <a:gd name="connsiteX29" fmla="*/ 3074941 w 3334150"/>
                <a:gd name="connsiteY29" fmla="*/ 2100323 h 3923255"/>
                <a:gd name="connsiteX30" fmla="*/ 2950597 w 3334150"/>
                <a:gd name="connsiteY30" fmla="*/ 2122877 h 3923255"/>
                <a:gd name="connsiteX31" fmla="*/ 2910444 w 3334150"/>
                <a:gd name="connsiteY31" fmla="*/ 2140728 h 3923255"/>
                <a:gd name="connsiteX32" fmla="*/ 2909835 w 3334150"/>
                <a:gd name="connsiteY32" fmla="*/ 2139672 h 3923255"/>
                <a:gd name="connsiteX33" fmla="*/ 2271098 w 3334150"/>
                <a:gd name="connsiteY33" fmla="*/ 2399081 h 3923255"/>
                <a:gd name="connsiteX34" fmla="*/ 2203563 w 3334150"/>
                <a:gd name="connsiteY34" fmla="*/ 559055 h 3923255"/>
                <a:gd name="connsiteX35" fmla="*/ 2202389 w 3334150"/>
                <a:gd name="connsiteY35" fmla="*/ 559055 h 3923255"/>
                <a:gd name="connsiteX36" fmla="*/ 2199091 w 3334150"/>
                <a:gd name="connsiteY36" fmla="*/ 525722 h 3923255"/>
                <a:gd name="connsiteX37" fmla="*/ 1977468 w 3334150"/>
                <a:gd name="connsiteY37" fmla="*/ 341686 h 3923255"/>
                <a:gd name="connsiteX38" fmla="*/ 1751249 w 3334150"/>
                <a:gd name="connsiteY38" fmla="*/ 572173 h 3923255"/>
                <a:gd name="connsiteX39" fmla="*/ 1752099 w 3334150"/>
                <a:gd name="connsiteY39" fmla="*/ 580763 h 3923255"/>
                <a:gd name="connsiteX40" fmla="*/ 1693550 w 3334150"/>
                <a:gd name="connsiteY40" fmla="*/ 1719703 h 3923255"/>
                <a:gd name="connsiteX41" fmla="*/ 1626349 w 3334150"/>
                <a:gd name="connsiteY41" fmla="*/ 291830 h 3923255"/>
                <a:gd name="connsiteX42" fmla="*/ 1626767 w 3334150"/>
                <a:gd name="connsiteY42" fmla="*/ 286583 h 3923255"/>
                <a:gd name="connsiteX43" fmla="*/ 1400353 w 3334150"/>
                <a:gd name="connsiteY43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17991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396019 w 3334150"/>
                <a:gd name="connsiteY15" fmla="*/ 652686 h 3923255"/>
                <a:gd name="connsiteX16" fmla="*/ 238043 w 3334150"/>
                <a:gd name="connsiteY16" fmla="*/ 514670 h 3923255"/>
                <a:gd name="connsiteX17" fmla="*/ 80066 w 3334150"/>
                <a:gd name="connsiteY17" fmla="*/ 652686 h 3923255"/>
                <a:gd name="connsiteX18" fmla="*/ 70459 w 3334150"/>
                <a:gd name="connsiteY18" fmla="*/ 715409 h 3923255"/>
                <a:gd name="connsiteX19" fmla="*/ 67944 w 3334150"/>
                <a:gd name="connsiteY19" fmla="*/ 731827 h 3923255"/>
                <a:gd name="connsiteX20" fmla="*/ 0 w 3334150"/>
                <a:gd name="connsiteY20" fmla="*/ 2309426 h 3923255"/>
                <a:gd name="connsiteX21" fmla="*/ 16913 w 3334150"/>
                <a:gd name="connsiteY21" fmla="*/ 2994567 h 3923255"/>
                <a:gd name="connsiteX22" fmla="*/ 945601 w 3334150"/>
                <a:gd name="connsiteY22" fmla="*/ 3923255 h 3923255"/>
                <a:gd name="connsiteX23" fmla="*/ 1317075 w 3334150"/>
                <a:gd name="connsiteY23" fmla="*/ 3923254 h 3923255"/>
                <a:gd name="connsiteX24" fmla="*/ 2172782 w 3334150"/>
                <a:gd name="connsiteY24" fmla="*/ 3356053 h 3923255"/>
                <a:gd name="connsiteX25" fmla="*/ 2177806 w 3334150"/>
                <a:gd name="connsiteY25" fmla="*/ 3342327 h 3923255"/>
                <a:gd name="connsiteX26" fmla="*/ 3145705 w 3334150"/>
                <a:gd name="connsiteY26" fmla="*/ 2606706 h 3923255"/>
                <a:gd name="connsiteX27" fmla="*/ 3195460 w 3334150"/>
                <a:gd name="connsiteY27" fmla="*/ 2574432 h 3923255"/>
                <a:gd name="connsiteX28" fmla="*/ 3308701 w 3334150"/>
                <a:gd name="connsiteY28" fmla="*/ 2220857 h 3923255"/>
                <a:gd name="connsiteX29" fmla="*/ 3074941 w 3334150"/>
                <a:gd name="connsiteY29" fmla="*/ 2100323 h 3923255"/>
                <a:gd name="connsiteX30" fmla="*/ 2950597 w 3334150"/>
                <a:gd name="connsiteY30" fmla="*/ 2122877 h 3923255"/>
                <a:gd name="connsiteX31" fmla="*/ 2910444 w 3334150"/>
                <a:gd name="connsiteY31" fmla="*/ 2140728 h 3923255"/>
                <a:gd name="connsiteX32" fmla="*/ 2909835 w 3334150"/>
                <a:gd name="connsiteY32" fmla="*/ 2139672 h 3923255"/>
                <a:gd name="connsiteX33" fmla="*/ 2271098 w 3334150"/>
                <a:gd name="connsiteY33" fmla="*/ 2399081 h 3923255"/>
                <a:gd name="connsiteX34" fmla="*/ 2203563 w 3334150"/>
                <a:gd name="connsiteY34" fmla="*/ 559055 h 3923255"/>
                <a:gd name="connsiteX35" fmla="*/ 2202389 w 3334150"/>
                <a:gd name="connsiteY35" fmla="*/ 559055 h 3923255"/>
                <a:gd name="connsiteX36" fmla="*/ 2199091 w 3334150"/>
                <a:gd name="connsiteY36" fmla="*/ 525722 h 3923255"/>
                <a:gd name="connsiteX37" fmla="*/ 1977468 w 3334150"/>
                <a:gd name="connsiteY37" fmla="*/ 341686 h 3923255"/>
                <a:gd name="connsiteX38" fmla="*/ 1751249 w 3334150"/>
                <a:gd name="connsiteY38" fmla="*/ 572173 h 3923255"/>
                <a:gd name="connsiteX39" fmla="*/ 1752099 w 3334150"/>
                <a:gd name="connsiteY39" fmla="*/ 580763 h 3923255"/>
                <a:gd name="connsiteX40" fmla="*/ 1693550 w 3334150"/>
                <a:gd name="connsiteY40" fmla="*/ 1719703 h 3923255"/>
                <a:gd name="connsiteX41" fmla="*/ 1626349 w 3334150"/>
                <a:gd name="connsiteY41" fmla="*/ 291830 h 3923255"/>
                <a:gd name="connsiteX42" fmla="*/ 1626767 w 3334150"/>
                <a:gd name="connsiteY42" fmla="*/ 286583 h 3923255"/>
                <a:gd name="connsiteX43" fmla="*/ 1400353 w 3334150"/>
                <a:gd name="connsiteY43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17991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396019 w 3334150"/>
                <a:gd name="connsiteY15" fmla="*/ 652686 h 3923255"/>
                <a:gd name="connsiteX16" fmla="*/ 238043 w 3334150"/>
                <a:gd name="connsiteY16" fmla="*/ 514670 h 3923255"/>
                <a:gd name="connsiteX17" fmla="*/ 80066 w 3334150"/>
                <a:gd name="connsiteY17" fmla="*/ 652686 h 3923255"/>
                <a:gd name="connsiteX18" fmla="*/ 70459 w 3334150"/>
                <a:gd name="connsiteY18" fmla="*/ 715409 h 3923255"/>
                <a:gd name="connsiteX19" fmla="*/ 67944 w 3334150"/>
                <a:gd name="connsiteY19" fmla="*/ 731827 h 3923255"/>
                <a:gd name="connsiteX20" fmla="*/ 0 w 3334150"/>
                <a:gd name="connsiteY20" fmla="*/ 2309426 h 3923255"/>
                <a:gd name="connsiteX21" fmla="*/ 16913 w 3334150"/>
                <a:gd name="connsiteY21" fmla="*/ 2994567 h 3923255"/>
                <a:gd name="connsiteX22" fmla="*/ 945601 w 3334150"/>
                <a:gd name="connsiteY22" fmla="*/ 3923255 h 3923255"/>
                <a:gd name="connsiteX23" fmla="*/ 1317075 w 3334150"/>
                <a:gd name="connsiteY23" fmla="*/ 3923254 h 3923255"/>
                <a:gd name="connsiteX24" fmla="*/ 2172782 w 3334150"/>
                <a:gd name="connsiteY24" fmla="*/ 3356053 h 3923255"/>
                <a:gd name="connsiteX25" fmla="*/ 2177806 w 3334150"/>
                <a:gd name="connsiteY25" fmla="*/ 3342327 h 3923255"/>
                <a:gd name="connsiteX26" fmla="*/ 3145705 w 3334150"/>
                <a:gd name="connsiteY26" fmla="*/ 2606706 h 3923255"/>
                <a:gd name="connsiteX27" fmla="*/ 3195460 w 3334150"/>
                <a:gd name="connsiteY27" fmla="*/ 2574432 h 3923255"/>
                <a:gd name="connsiteX28" fmla="*/ 3308701 w 3334150"/>
                <a:gd name="connsiteY28" fmla="*/ 2220857 h 3923255"/>
                <a:gd name="connsiteX29" fmla="*/ 3074941 w 3334150"/>
                <a:gd name="connsiteY29" fmla="*/ 2100323 h 3923255"/>
                <a:gd name="connsiteX30" fmla="*/ 2950597 w 3334150"/>
                <a:gd name="connsiteY30" fmla="*/ 2122877 h 3923255"/>
                <a:gd name="connsiteX31" fmla="*/ 2910444 w 3334150"/>
                <a:gd name="connsiteY31" fmla="*/ 2140728 h 3923255"/>
                <a:gd name="connsiteX32" fmla="*/ 2909835 w 3334150"/>
                <a:gd name="connsiteY32" fmla="*/ 2139672 h 3923255"/>
                <a:gd name="connsiteX33" fmla="*/ 2288351 w 3334150"/>
                <a:gd name="connsiteY33" fmla="*/ 2373202 h 3923255"/>
                <a:gd name="connsiteX34" fmla="*/ 2203563 w 3334150"/>
                <a:gd name="connsiteY34" fmla="*/ 559055 h 3923255"/>
                <a:gd name="connsiteX35" fmla="*/ 2202389 w 3334150"/>
                <a:gd name="connsiteY35" fmla="*/ 559055 h 3923255"/>
                <a:gd name="connsiteX36" fmla="*/ 2199091 w 3334150"/>
                <a:gd name="connsiteY36" fmla="*/ 525722 h 3923255"/>
                <a:gd name="connsiteX37" fmla="*/ 1977468 w 3334150"/>
                <a:gd name="connsiteY37" fmla="*/ 341686 h 3923255"/>
                <a:gd name="connsiteX38" fmla="*/ 1751249 w 3334150"/>
                <a:gd name="connsiteY38" fmla="*/ 572173 h 3923255"/>
                <a:gd name="connsiteX39" fmla="*/ 1752099 w 3334150"/>
                <a:gd name="connsiteY39" fmla="*/ 580763 h 3923255"/>
                <a:gd name="connsiteX40" fmla="*/ 1693550 w 3334150"/>
                <a:gd name="connsiteY40" fmla="*/ 1719703 h 3923255"/>
                <a:gd name="connsiteX41" fmla="*/ 1626349 w 3334150"/>
                <a:gd name="connsiteY41" fmla="*/ 291830 h 3923255"/>
                <a:gd name="connsiteX42" fmla="*/ 1626767 w 3334150"/>
                <a:gd name="connsiteY42" fmla="*/ 286583 h 3923255"/>
                <a:gd name="connsiteX43" fmla="*/ 1400353 w 3334150"/>
                <a:gd name="connsiteY43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17991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396019 w 3334150"/>
                <a:gd name="connsiteY15" fmla="*/ 652686 h 3923255"/>
                <a:gd name="connsiteX16" fmla="*/ 238043 w 3334150"/>
                <a:gd name="connsiteY16" fmla="*/ 514670 h 3923255"/>
                <a:gd name="connsiteX17" fmla="*/ 80066 w 3334150"/>
                <a:gd name="connsiteY17" fmla="*/ 652686 h 3923255"/>
                <a:gd name="connsiteX18" fmla="*/ 70459 w 3334150"/>
                <a:gd name="connsiteY18" fmla="*/ 715409 h 3923255"/>
                <a:gd name="connsiteX19" fmla="*/ 67944 w 3334150"/>
                <a:gd name="connsiteY19" fmla="*/ 731827 h 3923255"/>
                <a:gd name="connsiteX20" fmla="*/ 0 w 3334150"/>
                <a:gd name="connsiteY20" fmla="*/ 2309426 h 3923255"/>
                <a:gd name="connsiteX21" fmla="*/ 16913 w 3334150"/>
                <a:gd name="connsiteY21" fmla="*/ 2994567 h 3923255"/>
                <a:gd name="connsiteX22" fmla="*/ 945601 w 3334150"/>
                <a:gd name="connsiteY22" fmla="*/ 3923255 h 3923255"/>
                <a:gd name="connsiteX23" fmla="*/ 1317075 w 3334150"/>
                <a:gd name="connsiteY23" fmla="*/ 3923254 h 3923255"/>
                <a:gd name="connsiteX24" fmla="*/ 2172782 w 3334150"/>
                <a:gd name="connsiteY24" fmla="*/ 3356053 h 3923255"/>
                <a:gd name="connsiteX25" fmla="*/ 3145705 w 3334150"/>
                <a:gd name="connsiteY25" fmla="*/ 2606706 h 3923255"/>
                <a:gd name="connsiteX26" fmla="*/ 3195460 w 3334150"/>
                <a:gd name="connsiteY26" fmla="*/ 2574432 h 3923255"/>
                <a:gd name="connsiteX27" fmla="*/ 3308701 w 3334150"/>
                <a:gd name="connsiteY27" fmla="*/ 2220857 h 3923255"/>
                <a:gd name="connsiteX28" fmla="*/ 3074941 w 3334150"/>
                <a:gd name="connsiteY28" fmla="*/ 2100323 h 3923255"/>
                <a:gd name="connsiteX29" fmla="*/ 2950597 w 3334150"/>
                <a:gd name="connsiteY29" fmla="*/ 2122877 h 3923255"/>
                <a:gd name="connsiteX30" fmla="*/ 2910444 w 3334150"/>
                <a:gd name="connsiteY30" fmla="*/ 2140728 h 3923255"/>
                <a:gd name="connsiteX31" fmla="*/ 2909835 w 3334150"/>
                <a:gd name="connsiteY31" fmla="*/ 2139672 h 3923255"/>
                <a:gd name="connsiteX32" fmla="*/ 2288351 w 3334150"/>
                <a:gd name="connsiteY32" fmla="*/ 2373202 h 3923255"/>
                <a:gd name="connsiteX33" fmla="*/ 2203563 w 3334150"/>
                <a:gd name="connsiteY33" fmla="*/ 559055 h 3923255"/>
                <a:gd name="connsiteX34" fmla="*/ 2202389 w 3334150"/>
                <a:gd name="connsiteY34" fmla="*/ 559055 h 3923255"/>
                <a:gd name="connsiteX35" fmla="*/ 2199091 w 3334150"/>
                <a:gd name="connsiteY35" fmla="*/ 525722 h 3923255"/>
                <a:gd name="connsiteX36" fmla="*/ 1977468 w 3334150"/>
                <a:gd name="connsiteY36" fmla="*/ 341686 h 3923255"/>
                <a:gd name="connsiteX37" fmla="*/ 1751249 w 3334150"/>
                <a:gd name="connsiteY37" fmla="*/ 572173 h 3923255"/>
                <a:gd name="connsiteX38" fmla="*/ 1752099 w 3334150"/>
                <a:gd name="connsiteY38" fmla="*/ 580763 h 3923255"/>
                <a:gd name="connsiteX39" fmla="*/ 1693550 w 3334150"/>
                <a:gd name="connsiteY39" fmla="*/ 1719703 h 3923255"/>
                <a:gd name="connsiteX40" fmla="*/ 1626349 w 3334150"/>
                <a:gd name="connsiteY40" fmla="*/ 291830 h 3923255"/>
                <a:gd name="connsiteX41" fmla="*/ 1626767 w 3334150"/>
                <a:gd name="connsiteY41" fmla="*/ 286583 h 3923255"/>
                <a:gd name="connsiteX42" fmla="*/ 1400353 w 3334150"/>
                <a:gd name="connsiteY42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17991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396019 w 3334150"/>
                <a:gd name="connsiteY15" fmla="*/ 652686 h 3923255"/>
                <a:gd name="connsiteX16" fmla="*/ 238043 w 3334150"/>
                <a:gd name="connsiteY16" fmla="*/ 514670 h 3923255"/>
                <a:gd name="connsiteX17" fmla="*/ 80066 w 3334150"/>
                <a:gd name="connsiteY17" fmla="*/ 652686 h 3923255"/>
                <a:gd name="connsiteX18" fmla="*/ 70459 w 3334150"/>
                <a:gd name="connsiteY18" fmla="*/ 715409 h 3923255"/>
                <a:gd name="connsiteX19" fmla="*/ 67944 w 3334150"/>
                <a:gd name="connsiteY19" fmla="*/ 731827 h 3923255"/>
                <a:gd name="connsiteX20" fmla="*/ 0 w 3334150"/>
                <a:gd name="connsiteY20" fmla="*/ 2309426 h 3923255"/>
                <a:gd name="connsiteX21" fmla="*/ 16913 w 3334150"/>
                <a:gd name="connsiteY21" fmla="*/ 2994567 h 3923255"/>
                <a:gd name="connsiteX22" fmla="*/ 945601 w 3334150"/>
                <a:gd name="connsiteY22" fmla="*/ 3923255 h 3923255"/>
                <a:gd name="connsiteX23" fmla="*/ 1317075 w 3334150"/>
                <a:gd name="connsiteY23" fmla="*/ 3923254 h 3923255"/>
                <a:gd name="connsiteX24" fmla="*/ 2172782 w 3334150"/>
                <a:gd name="connsiteY24" fmla="*/ 3356053 h 3923255"/>
                <a:gd name="connsiteX25" fmla="*/ 3195460 w 3334150"/>
                <a:gd name="connsiteY25" fmla="*/ 2574432 h 3923255"/>
                <a:gd name="connsiteX26" fmla="*/ 3308701 w 3334150"/>
                <a:gd name="connsiteY26" fmla="*/ 2220857 h 3923255"/>
                <a:gd name="connsiteX27" fmla="*/ 3074941 w 3334150"/>
                <a:gd name="connsiteY27" fmla="*/ 2100323 h 3923255"/>
                <a:gd name="connsiteX28" fmla="*/ 2950597 w 3334150"/>
                <a:gd name="connsiteY28" fmla="*/ 2122877 h 3923255"/>
                <a:gd name="connsiteX29" fmla="*/ 2910444 w 3334150"/>
                <a:gd name="connsiteY29" fmla="*/ 2140728 h 3923255"/>
                <a:gd name="connsiteX30" fmla="*/ 2909835 w 3334150"/>
                <a:gd name="connsiteY30" fmla="*/ 2139672 h 3923255"/>
                <a:gd name="connsiteX31" fmla="*/ 2288351 w 3334150"/>
                <a:gd name="connsiteY31" fmla="*/ 2373202 h 3923255"/>
                <a:gd name="connsiteX32" fmla="*/ 2203563 w 3334150"/>
                <a:gd name="connsiteY32" fmla="*/ 559055 h 3923255"/>
                <a:gd name="connsiteX33" fmla="*/ 2202389 w 3334150"/>
                <a:gd name="connsiteY33" fmla="*/ 559055 h 3923255"/>
                <a:gd name="connsiteX34" fmla="*/ 2199091 w 3334150"/>
                <a:gd name="connsiteY34" fmla="*/ 525722 h 3923255"/>
                <a:gd name="connsiteX35" fmla="*/ 1977468 w 3334150"/>
                <a:gd name="connsiteY35" fmla="*/ 341686 h 3923255"/>
                <a:gd name="connsiteX36" fmla="*/ 1751249 w 3334150"/>
                <a:gd name="connsiteY36" fmla="*/ 572173 h 3923255"/>
                <a:gd name="connsiteX37" fmla="*/ 1752099 w 3334150"/>
                <a:gd name="connsiteY37" fmla="*/ 580763 h 3923255"/>
                <a:gd name="connsiteX38" fmla="*/ 1693550 w 3334150"/>
                <a:gd name="connsiteY38" fmla="*/ 1719703 h 3923255"/>
                <a:gd name="connsiteX39" fmla="*/ 1626349 w 3334150"/>
                <a:gd name="connsiteY39" fmla="*/ 291830 h 3923255"/>
                <a:gd name="connsiteX40" fmla="*/ 1626767 w 3334150"/>
                <a:gd name="connsiteY40" fmla="*/ 286583 h 3923255"/>
                <a:gd name="connsiteX41" fmla="*/ 1400353 w 3334150"/>
                <a:gd name="connsiteY41" fmla="*/ 0 h 3923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3334150" h="3923255">
                  <a:moveTo>
                    <a:pt x="1400353" y="0"/>
                  </a:moveTo>
                  <a:cubicBezTo>
                    <a:pt x="1275308" y="0"/>
                    <a:pt x="1173939" y="128308"/>
                    <a:pt x="1173939" y="286583"/>
                  </a:cubicBezTo>
                  <a:cubicBezTo>
                    <a:pt x="1174214" y="290033"/>
                    <a:pt x="1174488" y="293484"/>
                    <a:pt x="1174763" y="296934"/>
                  </a:cubicBezTo>
                  <a:cubicBezTo>
                    <a:pt x="1153846" y="788157"/>
                    <a:pt x="1174097" y="1783614"/>
                    <a:pt x="1112011" y="1770604"/>
                  </a:cubicBezTo>
                  <a:cubicBezTo>
                    <a:pt x="1049925" y="1757594"/>
                    <a:pt x="1044989" y="830184"/>
                    <a:pt x="1011478" y="359974"/>
                  </a:cubicBezTo>
                  <a:cubicBezTo>
                    <a:pt x="1011738" y="356760"/>
                    <a:pt x="1011997" y="353547"/>
                    <a:pt x="1012257" y="350333"/>
                  </a:cubicBezTo>
                  <a:cubicBezTo>
                    <a:pt x="1012257" y="194440"/>
                    <a:pt x="910976" y="68064"/>
                    <a:pt x="786039" y="68064"/>
                  </a:cubicBezTo>
                  <a:cubicBezTo>
                    <a:pt x="676719" y="68064"/>
                    <a:pt x="585511" y="164821"/>
                    <a:pt x="564417" y="293446"/>
                  </a:cubicBezTo>
                  <a:lnTo>
                    <a:pt x="560930" y="336610"/>
                  </a:lnTo>
                  <a:lnTo>
                    <a:pt x="559722" y="336610"/>
                  </a:lnTo>
                  <a:cubicBezTo>
                    <a:pt x="532952" y="824133"/>
                    <a:pt x="521978" y="1793464"/>
                    <a:pt x="479412" y="1799179"/>
                  </a:cubicBezTo>
                  <a:cubicBezTo>
                    <a:pt x="436846" y="1804894"/>
                    <a:pt x="432379" y="1096232"/>
                    <a:pt x="408863" y="744759"/>
                  </a:cubicBezTo>
                  <a:lnTo>
                    <a:pt x="409493" y="740646"/>
                  </a:lnTo>
                  <a:lnTo>
                    <a:pt x="408370" y="733316"/>
                  </a:lnTo>
                  <a:lnTo>
                    <a:pt x="407599" y="715409"/>
                  </a:lnTo>
                  <a:lnTo>
                    <a:pt x="396019" y="652686"/>
                  </a:lnTo>
                  <a:cubicBezTo>
                    <a:pt x="369992" y="571580"/>
                    <a:pt x="309060" y="514670"/>
                    <a:pt x="238043" y="514670"/>
                  </a:cubicBezTo>
                  <a:cubicBezTo>
                    <a:pt x="167026" y="514670"/>
                    <a:pt x="106094" y="571580"/>
                    <a:pt x="80066" y="652686"/>
                  </a:cubicBezTo>
                  <a:lnTo>
                    <a:pt x="70459" y="715409"/>
                  </a:lnTo>
                  <a:lnTo>
                    <a:pt x="67944" y="731827"/>
                  </a:lnTo>
                  <a:lnTo>
                    <a:pt x="0" y="2309426"/>
                  </a:lnTo>
                  <a:lnTo>
                    <a:pt x="16913" y="2994567"/>
                  </a:lnTo>
                  <a:cubicBezTo>
                    <a:pt x="16913" y="3507467"/>
                    <a:pt x="432701" y="3923255"/>
                    <a:pt x="945601" y="3923255"/>
                  </a:cubicBezTo>
                  <a:lnTo>
                    <a:pt x="1317075" y="3923254"/>
                  </a:lnTo>
                  <a:cubicBezTo>
                    <a:pt x="1701750" y="3923254"/>
                    <a:pt x="2031799" y="3689373"/>
                    <a:pt x="2172782" y="3356053"/>
                  </a:cubicBezTo>
                  <a:lnTo>
                    <a:pt x="3195460" y="2574432"/>
                  </a:lnTo>
                  <a:cubicBezTo>
                    <a:pt x="3318304" y="2480008"/>
                    <a:pt x="3369093" y="2332226"/>
                    <a:pt x="3308701" y="2220857"/>
                  </a:cubicBezTo>
                  <a:cubicBezTo>
                    <a:pt x="3265564" y="2141308"/>
                    <a:pt x="3175912" y="2099164"/>
                    <a:pt x="3074941" y="2100323"/>
                  </a:cubicBezTo>
                  <a:cubicBezTo>
                    <a:pt x="3034553" y="2100787"/>
                    <a:pt x="2992355" y="2108179"/>
                    <a:pt x="2950597" y="2122877"/>
                  </a:cubicBezTo>
                  <a:lnTo>
                    <a:pt x="2910444" y="2140728"/>
                  </a:lnTo>
                  <a:lnTo>
                    <a:pt x="2909835" y="2139672"/>
                  </a:lnTo>
                  <a:cubicBezTo>
                    <a:pt x="2696923" y="2226142"/>
                    <a:pt x="2362622" y="2468959"/>
                    <a:pt x="2288351" y="2373202"/>
                  </a:cubicBezTo>
                  <a:cubicBezTo>
                    <a:pt x="2214080" y="2277445"/>
                    <a:pt x="2226075" y="1172397"/>
                    <a:pt x="2203563" y="559055"/>
                  </a:cubicBezTo>
                  <a:lnTo>
                    <a:pt x="2202389" y="559055"/>
                  </a:lnTo>
                  <a:lnTo>
                    <a:pt x="2199091" y="525722"/>
                  </a:lnTo>
                  <a:cubicBezTo>
                    <a:pt x="2177997" y="420693"/>
                    <a:pt x="2086788" y="341686"/>
                    <a:pt x="1977468" y="341686"/>
                  </a:cubicBezTo>
                  <a:cubicBezTo>
                    <a:pt x="1852531" y="341686"/>
                    <a:pt x="1751249" y="444879"/>
                    <a:pt x="1751249" y="572173"/>
                  </a:cubicBezTo>
                  <a:cubicBezTo>
                    <a:pt x="1751532" y="575036"/>
                    <a:pt x="1751816" y="577900"/>
                    <a:pt x="1752099" y="580763"/>
                  </a:cubicBezTo>
                  <a:cubicBezTo>
                    <a:pt x="1732583" y="960410"/>
                    <a:pt x="1754050" y="1714649"/>
                    <a:pt x="1693550" y="1719703"/>
                  </a:cubicBezTo>
                  <a:cubicBezTo>
                    <a:pt x="1633050" y="1724757"/>
                    <a:pt x="1648749" y="767788"/>
                    <a:pt x="1626349" y="291830"/>
                  </a:cubicBezTo>
                  <a:cubicBezTo>
                    <a:pt x="1626488" y="290081"/>
                    <a:pt x="1626628" y="288332"/>
                    <a:pt x="1626767" y="286583"/>
                  </a:cubicBezTo>
                  <a:cubicBezTo>
                    <a:pt x="1626767" y="128308"/>
                    <a:pt x="1525398" y="0"/>
                    <a:pt x="1400353" y="0"/>
                  </a:cubicBezTo>
                  <a:close/>
                </a:path>
              </a:pathLst>
            </a:custGeom>
            <a:solidFill>
              <a:srgbClr val="FFCC99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" name="&quot;禁止&quot;マーク 21">
              <a:extLst>
                <a:ext uri="{FF2B5EF4-FFF2-40B4-BE49-F238E27FC236}">
                  <a16:creationId xmlns:a16="http://schemas.microsoft.com/office/drawing/2014/main" id="{2218E6E0-B264-4E02-8537-C3A86B8B63B9}"/>
                </a:ext>
              </a:extLst>
            </p:cNvPr>
            <p:cNvSpPr/>
            <p:nvPr/>
          </p:nvSpPr>
          <p:spPr bwMode="auto">
            <a:xfrm>
              <a:off x="-1547376" y="-1384793"/>
              <a:ext cx="2707122" cy="2707119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196"/>
              </a:srgbClr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9752008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8503DC6-BDB7-41DE-8801-D6DEC931276B}"/>
              </a:ext>
            </a:extLst>
          </p:cNvPr>
          <p:cNvSpPr/>
          <p:nvPr/>
        </p:nvSpPr>
        <p:spPr>
          <a:xfrm>
            <a:off x="170482" y="5549242"/>
            <a:ext cx="6555254" cy="422164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2B306A0-AB77-4A94-92AC-A8F24885F8ED}"/>
              </a:ext>
            </a:extLst>
          </p:cNvPr>
          <p:cNvSpPr txBox="1"/>
          <p:nvPr/>
        </p:nvSpPr>
        <p:spPr>
          <a:xfrm>
            <a:off x="382699" y="6546943"/>
            <a:ext cx="6047598" cy="2468808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bg1"/>
                </a:solidFill>
                <a:effectLst/>
              </a:rPr>
              <a:t>使用禁止</a:t>
            </a:r>
            <a:endParaRPr lang="ja-JP" altLang="en-US" sz="13300" dirty="0">
              <a:ln w="38100"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C8BC8013-B458-4293-B0A4-A51E7924EA12}"/>
              </a:ext>
            </a:extLst>
          </p:cNvPr>
          <p:cNvSpPr txBox="1"/>
          <p:nvPr/>
        </p:nvSpPr>
        <p:spPr>
          <a:xfrm>
            <a:off x="432074" y="373421"/>
            <a:ext cx="5948850" cy="1481151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さわるな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721E022F-7551-43F8-9803-6C5F126B740B}"/>
              </a:ext>
            </a:extLst>
          </p:cNvPr>
          <p:cNvGrpSpPr/>
          <p:nvPr/>
        </p:nvGrpSpPr>
        <p:grpSpPr>
          <a:xfrm>
            <a:off x="1262334" y="2027044"/>
            <a:ext cx="4371550" cy="4371546"/>
            <a:chOff x="-1610974" y="-1448391"/>
            <a:chExt cx="2834318" cy="2834315"/>
          </a:xfrm>
        </p:grpSpPr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7D84CA9A-978D-46C3-9BFE-601E8E4719A9}"/>
                </a:ext>
              </a:extLst>
            </p:cNvPr>
            <p:cNvGrpSpPr/>
            <p:nvPr/>
          </p:nvGrpSpPr>
          <p:grpSpPr>
            <a:xfrm>
              <a:off x="-1610974" y="-1448391"/>
              <a:ext cx="2834318" cy="2834315"/>
              <a:chOff x="2857122" y="3843765"/>
              <a:chExt cx="1629386" cy="1629384"/>
            </a:xfrm>
          </p:grpSpPr>
          <p:grpSp>
            <p:nvGrpSpPr>
              <p:cNvPr id="33" name="グループ化 32">
                <a:extLst>
                  <a:ext uri="{FF2B5EF4-FFF2-40B4-BE49-F238E27FC236}">
                    <a16:creationId xmlns:a16="http://schemas.microsoft.com/office/drawing/2014/main" id="{C5AD2401-3E72-4292-8CAB-8DDAC625F62F}"/>
                  </a:ext>
                </a:extLst>
              </p:cNvPr>
              <p:cNvGrpSpPr/>
              <p:nvPr/>
            </p:nvGrpSpPr>
            <p:grpSpPr>
              <a:xfrm>
                <a:off x="2857122" y="3843765"/>
                <a:ext cx="1629386" cy="1629384"/>
                <a:chOff x="5037175" y="2753925"/>
                <a:chExt cx="1629386" cy="1629384"/>
              </a:xfrm>
            </p:grpSpPr>
            <p:sp>
              <p:nvSpPr>
                <p:cNvPr id="35" name="楕円 34">
                  <a:extLst>
                    <a:ext uri="{FF2B5EF4-FFF2-40B4-BE49-F238E27FC236}">
                      <a16:creationId xmlns:a16="http://schemas.microsoft.com/office/drawing/2014/main" id="{94F68E90-C262-41AC-A6C7-72194ED11380}"/>
                    </a:ext>
                  </a:extLst>
                </p:cNvPr>
                <p:cNvSpPr/>
                <p:nvPr/>
              </p:nvSpPr>
              <p:spPr bwMode="auto">
                <a:xfrm>
                  <a:off x="5037175" y="2753925"/>
                  <a:ext cx="1629386" cy="1629384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楕円 35">
                  <a:extLst>
                    <a:ext uri="{FF2B5EF4-FFF2-40B4-BE49-F238E27FC236}">
                      <a16:creationId xmlns:a16="http://schemas.microsoft.com/office/drawing/2014/main" id="{8A3E15D3-F6E8-466B-9061-0F72E17DCF08}"/>
                    </a:ext>
                  </a:extLst>
                </p:cNvPr>
                <p:cNvSpPr/>
                <p:nvPr/>
              </p:nvSpPr>
              <p:spPr bwMode="auto">
                <a:xfrm>
                  <a:off x="5147359" y="2864739"/>
                  <a:ext cx="1409016" cy="1409016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34" name="&quot;禁止&quot;マーク 33">
                <a:extLst>
                  <a:ext uri="{FF2B5EF4-FFF2-40B4-BE49-F238E27FC236}">
                    <a16:creationId xmlns:a16="http://schemas.microsoft.com/office/drawing/2014/main" id="{A24977F9-DEC9-4236-8C60-F05C4E69A4EA}"/>
                  </a:ext>
                </a:extLst>
              </p:cNvPr>
              <p:cNvSpPr/>
              <p:nvPr/>
            </p:nvSpPr>
            <p:spPr bwMode="auto">
              <a:xfrm>
                <a:off x="2893683" y="3884791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452976BE-A0C8-4393-A468-BC4AEE7C9BED}"/>
                </a:ext>
              </a:extLst>
            </p:cNvPr>
            <p:cNvSpPr/>
            <p:nvPr/>
          </p:nvSpPr>
          <p:spPr>
            <a:xfrm flipH="1">
              <a:off x="-1310285" y="-1116505"/>
              <a:ext cx="1815637" cy="2136439"/>
            </a:xfrm>
            <a:custGeom>
              <a:avLst/>
              <a:gdLst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02486 w 3334150"/>
                <a:gd name="connsiteY3" fmla="*/ 2065879 h 3923255"/>
                <a:gd name="connsiteX4" fmla="*/ 1090703 w 3334150"/>
                <a:gd name="connsiteY4" fmla="*/ 2065879 h 3923255"/>
                <a:gd name="connsiteX5" fmla="*/ 1011478 w 3334150"/>
                <a:gd name="connsiteY5" fmla="*/ 359974 h 3923255"/>
                <a:gd name="connsiteX6" fmla="*/ 1012257 w 3334150"/>
                <a:gd name="connsiteY6" fmla="*/ 350333 h 3923255"/>
                <a:gd name="connsiteX7" fmla="*/ 786039 w 3334150"/>
                <a:gd name="connsiteY7" fmla="*/ 68064 h 3923255"/>
                <a:gd name="connsiteX8" fmla="*/ 564417 w 3334150"/>
                <a:gd name="connsiteY8" fmla="*/ 293446 h 3923255"/>
                <a:gd name="connsiteX9" fmla="*/ 560930 w 3334150"/>
                <a:gd name="connsiteY9" fmla="*/ 336610 h 3923255"/>
                <a:gd name="connsiteX10" fmla="*/ 559722 w 3334150"/>
                <a:gd name="connsiteY10" fmla="*/ 336610 h 3923255"/>
                <a:gd name="connsiteX11" fmla="*/ 479412 w 3334150"/>
                <a:gd name="connsiteY11" fmla="*/ 2065879 h 3923255"/>
                <a:gd name="connsiteX12" fmla="*/ 465761 w 3334150"/>
                <a:gd name="connsiteY12" fmla="*/ 2065879 h 3923255"/>
                <a:gd name="connsiteX13" fmla="*/ 408863 w 3334150"/>
                <a:gd name="connsiteY13" fmla="*/ 744759 h 3923255"/>
                <a:gd name="connsiteX14" fmla="*/ 409493 w 3334150"/>
                <a:gd name="connsiteY14" fmla="*/ 740646 h 3923255"/>
                <a:gd name="connsiteX15" fmla="*/ 408370 w 3334150"/>
                <a:gd name="connsiteY15" fmla="*/ 733316 h 3923255"/>
                <a:gd name="connsiteX16" fmla="*/ 407599 w 3334150"/>
                <a:gd name="connsiteY16" fmla="*/ 715409 h 3923255"/>
                <a:gd name="connsiteX17" fmla="*/ 405627 w 3334150"/>
                <a:gd name="connsiteY17" fmla="*/ 715409 h 3923255"/>
                <a:gd name="connsiteX18" fmla="*/ 396019 w 3334150"/>
                <a:gd name="connsiteY18" fmla="*/ 652686 h 3923255"/>
                <a:gd name="connsiteX19" fmla="*/ 238043 w 3334150"/>
                <a:gd name="connsiteY19" fmla="*/ 514670 h 3923255"/>
                <a:gd name="connsiteX20" fmla="*/ 80066 w 3334150"/>
                <a:gd name="connsiteY20" fmla="*/ 652686 h 3923255"/>
                <a:gd name="connsiteX21" fmla="*/ 70459 w 3334150"/>
                <a:gd name="connsiteY21" fmla="*/ 715409 h 3923255"/>
                <a:gd name="connsiteX22" fmla="*/ 68651 w 3334150"/>
                <a:gd name="connsiteY22" fmla="*/ 715409 h 3923255"/>
                <a:gd name="connsiteX23" fmla="*/ 67944 w 3334150"/>
                <a:gd name="connsiteY23" fmla="*/ 731827 h 3923255"/>
                <a:gd name="connsiteX24" fmla="*/ 66593 w 3334150"/>
                <a:gd name="connsiteY24" fmla="*/ 740646 h 3923255"/>
                <a:gd name="connsiteX25" fmla="*/ 67351 w 3334150"/>
                <a:gd name="connsiteY25" fmla="*/ 745594 h 3923255"/>
                <a:gd name="connsiteX26" fmla="*/ 0 w 3334150"/>
                <a:gd name="connsiteY26" fmla="*/ 2309426 h 3923255"/>
                <a:gd name="connsiteX27" fmla="*/ 16913 w 3334150"/>
                <a:gd name="connsiteY27" fmla="*/ 2309426 h 3923255"/>
                <a:gd name="connsiteX28" fmla="*/ 16913 w 3334150"/>
                <a:gd name="connsiteY28" fmla="*/ 2994567 h 3923255"/>
                <a:gd name="connsiteX29" fmla="*/ 945601 w 3334150"/>
                <a:gd name="connsiteY29" fmla="*/ 3923255 h 3923255"/>
                <a:gd name="connsiteX30" fmla="*/ 1317075 w 3334150"/>
                <a:gd name="connsiteY30" fmla="*/ 3923254 h 3923255"/>
                <a:gd name="connsiteX31" fmla="*/ 2172782 w 3334150"/>
                <a:gd name="connsiteY31" fmla="*/ 3356053 h 3923255"/>
                <a:gd name="connsiteX32" fmla="*/ 2177806 w 3334150"/>
                <a:gd name="connsiteY32" fmla="*/ 3342327 h 3923255"/>
                <a:gd name="connsiteX33" fmla="*/ 3145705 w 3334150"/>
                <a:gd name="connsiteY33" fmla="*/ 2606706 h 3923255"/>
                <a:gd name="connsiteX34" fmla="*/ 3195460 w 3334150"/>
                <a:gd name="connsiteY34" fmla="*/ 2574432 h 3923255"/>
                <a:gd name="connsiteX35" fmla="*/ 3308701 w 3334150"/>
                <a:gd name="connsiteY35" fmla="*/ 2220857 h 3923255"/>
                <a:gd name="connsiteX36" fmla="*/ 3074941 w 3334150"/>
                <a:gd name="connsiteY36" fmla="*/ 2100323 h 3923255"/>
                <a:gd name="connsiteX37" fmla="*/ 2950597 w 3334150"/>
                <a:gd name="connsiteY37" fmla="*/ 2122877 h 3923255"/>
                <a:gd name="connsiteX38" fmla="*/ 2910444 w 3334150"/>
                <a:gd name="connsiteY38" fmla="*/ 2140728 h 3923255"/>
                <a:gd name="connsiteX39" fmla="*/ 2909835 w 3334150"/>
                <a:gd name="connsiteY39" fmla="*/ 2139672 h 3923255"/>
                <a:gd name="connsiteX40" fmla="*/ 2271098 w 3334150"/>
                <a:gd name="connsiteY40" fmla="*/ 2407707 h 3923255"/>
                <a:gd name="connsiteX41" fmla="*/ 2203563 w 3334150"/>
                <a:gd name="connsiteY41" fmla="*/ 559055 h 3923255"/>
                <a:gd name="connsiteX42" fmla="*/ 2202389 w 3334150"/>
                <a:gd name="connsiteY42" fmla="*/ 559055 h 3923255"/>
                <a:gd name="connsiteX43" fmla="*/ 2199091 w 3334150"/>
                <a:gd name="connsiteY43" fmla="*/ 525722 h 3923255"/>
                <a:gd name="connsiteX44" fmla="*/ 1977468 w 3334150"/>
                <a:gd name="connsiteY44" fmla="*/ 341686 h 3923255"/>
                <a:gd name="connsiteX45" fmla="*/ 1751249 w 3334150"/>
                <a:gd name="connsiteY45" fmla="*/ 572173 h 3923255"/>
                <a:gd name="connsiteX46" fmla="*/ 1752099 w 3334150"/>
                <a:gd name="connsiteY46" fmla="*/ 580763 h 3923255"/>
                <a:gd name="connsiteX47" fmla="*/ 1698312 w 3334150"/>
                <a:gd name="connsiteY47" fmla="*/ 2053078 h 3923255"/>
                <a:gd name="connsiteX48" fmla="*/ 1626349 w 3334150"/>
                <a:gd name="connsiteY48" fmla="*/ 291830 h 3923255"/>
                <a:gd name="connsiteX49" fmla="*/ 1626767 w 3334150"/>
                <a:gd name="connsiteY49" fmla="*/ 286583 h 3923255"/>
                <a:gd name="connsiteX50" fmla="*/ 1400353 w 3334150"/>
                <a:gd name="connsiteY50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02486 w 3334150"/>
                <a:gd name="connsiteY3" fmla="*/ 2065879 h 3923255"/>
                <a:gd name="connsiteX4" fmla="*/ 1090703 w 3334150"/>
                <a:gd name="connsiteY4" fmla="*/ 2065879 h 3923255"/>
                <a:gd name="connsiteX5" fmla="*/ 1011478 w 3334150"/>
                <a:gd name="connsiteY5" fmla="*/ 359974 h 3923255"/>
                <a:gd name="connsiteX6" fmla="*/ 1012257 w 3334150"/>
                <a:gd name="connsiteY6" fmla="*/ 350333 h 3923255"/>
                <a:gd name="connsiteX7" fmla="*/ 786039 w 3334150"/>
                <a:gd name="connsiteY7" fmla="*/ 68064 h 3923255"/>
                <a:gd name="connsiteX8" fmla="*/ 564417 w 3334150"/>
                <a:gd name="connsiteY8" fmla="*/ 293446 h 3923255"/>
                <a:gd name="connsiteX9" fmla="*/ 560930 w 3334150"/>
                <a:gd name="connsiteY9" fmla="*/ 336610 h 3923255"/>
                <a:gd name="connsiteX10" fmla="*/ 559722 w 3334150"/>
                <a:gd name="connsiteY10" fmla="*/ 336610 h 3923255"/>
                <a:gd name="connsiteX11" fmla="*/ 479412 w 3334150"/>
                <a:gd name="connsiteY11" fmla="*/ 2065879 h 3923255"/>
                <a:gd name="connsiteX12" fmla="*/ 465761 w 3334150"/>
                <a:gd name="connsiteY12" fmla="*/ 2065879 h 3923255"/>
                <a:gd name="connsiteX13" fmla="*/ 408863 w 3334150"/>
                <a:gd name="connsiteY13" fmla="*/ 744759 h 3923255"/>
                <a:gd name="connsiteX14" fmla="*/ 409493 w 3334150"/>
                <a:gd name="connsiteY14" fmla="*/ 740646 h 3923255"/>
                <a:gd name="connsiteX15" fmla="*/ 408370 w 3334150"/>
                <a:gd name="connsiteY15" fmla="*/ 733316 h 3923255"/>
                <a:gd name="connsiteX16" fmla="*/ 407599 w 3334150"/>
                <a:gd name="connsiteY16" fmla="*/ 715409 h 3923255"/>
                <a:gd name="connsiteX17" fmla="*/ 405627 w 3334150"/>
                <a:gd name="connsiteY17" fmla="*/ 715409 h 3923255"/>
                <a:gd name="connsiteX18" fmla="*/ 396019 w 3334150"/>
                <a:gd name="connsiteY18" fmla="*/ 652686 h 3923255"/>
                <a:gd name="connsiteX19" fmla="*/ 238043 w 3334150"/>
                <a:gd name="connsiteY19" fmla="*/ 514670 h 3923255"/>
                <a:gd name="connsiteX20" fmla="*/ 80066 w 3334150"/>
                <a:gd name="connsiteY20" fmla="*/ 652686 h 3923255"/>
                <a:gd name="connsiteX21" fmla="*/ 70459 w 3334150"/>
                <a:gd name="connsiteY21" fmla="*/ 715409 h 3923255"/>
                <a:gd name="connsiteX22" fmla="*/ 68651 w 3334150"/>
                <a:gd name="connsiteY22" fmla="*/ 715409 h 3923255"/>
                <a:gd name="connsiteX23" fmla="*/ 67944 w 3334150"/>
                <a:gd name="connsiteY23" fmla="*/ 731827 h 3923255"/>
                <a:gd name="connsiteX24" fmla="*/ 66593 w 3334150"/>
                <a:gd name="connsiteY24" fmla="*/ 740646 h 3923255"/>
                <a:gd name="connsiteX25" fmla="*/ 67351 w 3334150"/>
                <a:gd name="connsiteY25" fmla="*/ 745594 h 3923255"/>
                <a:gd name="connsiteX26" fmla="*/ 0 w 3334150"/>
                <a:gd name="connsiteY26" fmla="*/ 2309426 h 3923255"/>
                <a:gd name="connsiteX27" fmla="*/ 16913 w 3334150"/>
                <a:gd name="connsiteY27" fmla="*/ 2309426 h 3923255"/>
                <a:gd name="connsiteX28" fmla="*/ 16913 w 3334150"/>
                <a:gd name="connsiteY28" fmla="*/ 2994567 h 3923255"/>
                <a:gd name="connsiteX29" fmla="*/ 945601 w 3334150"/>
                <a:gd name="connsiteY29" fmla="*/ 3923255 h 3923255"/>
                <a:gd name="connsiteX30" fmla="*/ 1317075 w 3334150"/>
                <a:gd name="connsiteY30" fmla="*/ 3923254 h 3923255"/>
                <a:gd name="connsiteX31" fmla="*/ 2172782 w 3334150"/>
                <a:gd name="connsiteY31" fmla="*/ 3356053 h 3923255"/>
                <a:gd name="connsiteX32" fmla="*/ 2177806 w 3334150"/>
                <a:gd name="connsiteY32" fmla="*/ 3342327 h 3923255"/>
                <a:gd name="connsiteX33" fmla="*/ 3145705 w 3334150"/>
                <a:gd name="connsiteY33" fmla="*/ 2606706 h 3923255"/>
                <a:gd name="connsiteX34" fmla="*/ 3195460 w 3334150"/>
                <a:gd name="connsiteY34" fmla="*/ 2574432 h 3923255"/>
                <a:gd name="connsiteX35" fmla="*/ 3308701 w 3334150"/>
                <a:gd name="connsiteY35" fmla="*/ 2220857 h 3923255"/>
                <a:gd name="connsiteX36" fmla="*/ 3074941 w 3334150"/>
                <a:gd name="connsiteY36" fmla="*/ 2100323 h 3923255"/>
                <a:gd name="connsiteX37" fmla="*/ 2950597 w 3334150"/>
                <a:gd name="connsiteY37" fmla="*/ 2122877 h 3923255"/>
                <a:gd name="connsiteX38" fmla="*/ 2910444 w 3334150"/>
                <a:gd name="connsiteY38" fmla="*/ 2140728 h 3923255"/>
                <a:gd name="connsiteX39" fmla="*/ 2909835 w 3334150"/>
                <a:gd name="connsiteY39" fmla="*/ 2139672 h 3923255"/>
                <a:gd name="connsiteX40" fmla="*/ 2271098 w 3334150"/>
                <a:gd name="connsiteY40" fmla="*/ 2407707 h 3923255"/>
                <a:gd name="connsiteX41" fmla="*/ 2203563 w 3334150"/>
                <a:gd name="connsiteY41" fmla="*/ 559055 h 3923255"/>
                <a:gd name="connsiteX42" fmla="*/ 2202389 w 3334150"/>
                <a:gd name="connsiteY42" fmla="*/ 559055 h 3923255"/>
                <a:gd name="connsiteX43" fmla="*/ 2199091 w 3334150"/>
                <a:gd name="connsiteY43" fmla="*/ 525722 h 3923255"/>
                <a:gd name="connsiteX44" fmla="*/ 1977468 w 3334150"/>
                <a:gd name="connsiteY44" fmla="*/ 341686 h 3923255"/>
                <a:gd name="connsiteX45" fmla="*/ 1751249 w 3334150"/>
                <a:gd name="connsiteY45" fmla="*/ 572173 h 3923255"/>
                <a:gd name="connsiteX46" fmla="*/ 1752099 w 3334150"/>
                <a:gd name="connsiteY46" fmla="*/ 580763 h 3923255"/>
                <a:gd name="connsiteX47" fmla="*/ 1693550 w 3334150"/>
                <a:gd name="connsiteY47" fmla="*/ 1719703 h 3923255"/>
                <a:gd name="connsiteX48" fmla="*/ 1626349 w 3334150"/>
                <a:gd name="connsiteY48" fmla="*/ 291830 h 3923255"/>
                <a:gd name="connsiteX49" fmla="*/ 1626767 w 3334150"/>
                <a:gd name="connsiteY49" fmla="*/ 286583 h 3923255"/>
                <a:gd name="connsiteX50" fmla="*/ 1400353 w 3334150"/>
                <a:gd name="connsiteY50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02486 w 3334150"/>
                <a:gd name="connsiteY3" fmla="*/ 2065879 h 3923255"/>
                <a:gd name="connsiteX4" fmla="*/ 1090703 w 3334150"/>
                <a:gd name="connsiteY4" fmla="*/ 2065879 h 3923255"/>
                <a:gd name="connsiteX5" fmla="*/ 1011478 w 3334150"/>
                <a:gd name="connsiteY5" fmla="*/ 359974 h 3923255"/>
                <a:gd name="connsiteX6" fmla="*/ 1012257 w 3334150"/>
                <a:gd name="connsiteY6" fmla="*/ 350333 h 3923255"/>
                <a:gd name="connsiteX7" fmla="*/ 786039 w 3334150"/>
                <a:gd name="connsiteY7" fmla="*/ 68064 h 3923255"/>
                <a:gd name="connsiteX8" fmla="*/ 564417 w 3334150"/>
                <a:gd name="connsiteY8" fmla="*/ 293446 h 3923255"/>
                <a:gd name="connsiteX9" fmla="*/ 560930 w 3334150"/>
                <a:gd name="connsiteY9" fmla="*/ 336610 h 3923255"/>
                <a:gd name="connsiteX10" fmla="*/ 559722 w 3334150"/>
                <a:gd name="connsiteY10" fmla="*/ 336610 h 3923255"/>
                <a:gd name="connsiteX11" fmla="*/ 479412 w 3334150"/>
                <a:gd name="connsiteY11" fmla="*/ 2065879 h 3923255"/>
                <a:gd name="connsiteX12" fmla="*/ 465761 w 3334150"/>
                <a:gd name="connsiteY12" fmla="*/ 2065879 h 3923255"/>
                <a:gd name="connsiteX13" fmla="*/ 408863 w 3334150"/>
                <a:gd name="connsiteY13" fmla="*/ 744759 h 3923255"/>
                <a:gd name="connsiteX14" fmla="*/ 409493 w 3334150"/>
                <a:gd name="connsiteY14" fmla="*/ 740646 h 3923255"/>
                <a:gd name="connsiteX15" fmla="*/ 408370 w 3334150"/>
                <a:gd name="connsiteY15" fmla="*/ 733316 h 3923255"/>
                <a:gd name="connsiteX16" fmla="*/ 407599 w 3334150"/>
                <a:gd name="connsiteY16" fmla="*/ 715409 h 3923255"/>
                <a:gd name="connsiteX17" fmla="*/ 405627 w 3334150"/>
                <a:gd name="connsiteY17" fmla="*/ 715409 h 3923255"/>
                <a:gd name="connsiteX18" fmla="*/ 396019 w 3334150"/>
                <a:gd name="connsiteY18" fmla="*/ 652686 h 3923255"/>
                <a:gd name="connsiteX19" fmla="*/ 238043 w 3334150"/>
                <a:gd name="connsiteY19" fmla="*/ 514670 h 3923255"/>
                <a:gd name="connsiteX20" fmla="*/ 80066 w 3334150"/>
                <a:gd name="connsiteY20" fmla="*/ 652686 h 3923255"/>
                <a:gd name="connsiteX21" fmla="*/ 70459 w 3334150"/>
                <a:gd name="connsiteY21" fmla="*/ 715409 h 3923255"/>
                <a:gd name="connsiteX22" fmla="*/ 68651 w 3334150"/>
                <a:gd name="connsiteY22" fmla="*/ 715409 h 3923255"/>
                <a:gd name="connsiteX23" fmla="*/ 67944 w 3334150"/>
                <a:gd name="connsiteY23" fmla="*/ 731827 h 3923255"/>
                <a:gd name="connsiteX24" fmla="*/ 66593 w 3334150"/>
                <a:gd name="connsiteY24" fmla="*/ 740646 h 3923255"/>
                <a:gd name="connsiteX25" fmla="*/ 67351 w 3334150"/>
                <a:gd name="connsiteY25" fmla="*/ 745594 h 3923255"/>
                <a:gd name="connsiteX26" fmla="*/ 0 w 3334150"/>
                <a:gd name="connsiteY26" fmla="*/ 2309426 h 3923255"/>
                <a:gd name="connsiteX27" fmla="*/ 16913 w 3334150"/>
                <a:gd name="connsiteY27" fmla="*/ 2309426 h 3923255"/>
                <a:gd name="connsiteX28" fmla="*/ 16913 w 3334150"/>
                <a:gd name="connsiteY28" fmla="*/ 2994567 h 3923255"/>
                <a:gd name="connsiteX29" fmla="*/ 945601 w 3334150"/>
                <a:gd name="connsiteY29" fmla="*/ 3923255 h 3923255"/>
                <a:gd name="connsiteX30" fmla="*/ 1317075 w 3334150"/>
                <a:gd name="connsiteY30" fmla="*/ 3923254 h 3923255"/>
                <a:gd name="connsiteX31" fmla="*/ 2172782 w 3334150"/>
                <a:gd name="connsiteY31" fmla="*/ 3356053 h 3923255"/>
                <a:gd name="connsiteX32" fmla="*/ 2177806 w 3334150"/>
                <a:gd name="connsiteY32" fmla="*/ 3342327 h 3923255"/>
                <a:gd name="connsiteX33" fmla="*/ 3145705 w 3334150"/>
                <a:gd name="connsiteY33" fmla="*/ 2606706 h 3923255"/>
                <a:gd name="connsiteX34" fmla="*/ 3195460 w 3334150"/>
                <a:gd name="connsiteY34" fmla="*/ 2574432 h 3923255"/>
                <a:gd name="connsiteX35" fmla="*/ 3308701 w 3334150"/>
                <a:gd name="connsiteY35" fmla="*/ 2220857 h 3923255"/>
                <a:gd name="connsiteX36" fmla="*/ 3074941 w 3334150"/>
                <a:gd name="connsiteY36" fmla="*/ 2100323 h 3923255"/>
                <a:gd name="connsiteX37" fmla="*/ 2950597 w 3334150"/>
                <a:gd name="connsiteY37" fmla="*/ 2122877 h 3923255"/>
                <a:gd name="connsiteX38" fmla="*/ 2910444 w 3334150"/>
                <a:gd name="connsiteY38" fmla="*/ 2140728 h 3923255"/>
                <a:gd name="connsiteX39" fmla="*/ 2909835 w 3334150"/>
                <a:gd name="connsiteY39" fmla="*/ 2139672 h 3923255"/>
                <a:gd name="connsiteX40" fmla="*/ 2271098 w 3334150"/>
                <a:gd name="connsiteY40" fmla="*/ 2407707 h 3923255"/>
                <a:gd name="connsiteX41" fmla="*/ 2203563 w 3334150"/>
                <a:gd name="connsiteY41" fmla="*/ 559055 h 3923255"/>
                <a:gd name="connsiteX42" fmla="*/ 2202389 w 3334150"/>
                <a:gd name="connsiteY42" fmla="*/ 559055 h 3923255"/>
                <a:gd name="connsiteX43" fmla="*/ 2199091 w 3334150"/>
                <a:gd name="connsiteY43" fmla="*/ 525722 h 3923255"/>
                <a:gd name="connsiteX44" fmla="*/ 1977468 w 3334150"/>
                <a:gd name="connsiteY44" fmla="*/ 341686 h 3923255"/>
                <a:gd name="connsiteX45" fmla="*/ 1751249 w 3334150"/>
                <a:gd name="connsiteY45" fmla="*/ 572173 h 3923255"/>
                <a:gd name="connsiteX46" fmla="*/ 1752099 w 3334150"/>
                <a:gd name="connsiteY46" fmla="*/ 580763 h 3923255"/>
                <a:gd name="connsiteX47" fmla="*/ 1693550 w 3334150"/>
                <a:gd name="connsiteY47" fmla="*/ 1719703 h 3923255"/>
                <a:gd name="connsiteX48" fmla="*/ 1626349 w 3334150"/>
                <a:gd name="connsiteY48" fmla="*/ 291830 h 3923255"/>
                <a:gd name="connsiteX49" fmla="*/ 1626767 w 3334150"/>
                <a:gd name="connsiteY49" fmla="*/ 286583 h 3923255"/>
                <a:gd name="connsiteX50" fmla="*/ 1400353 w 3334150"/>
                <a:gd name="connsiteY50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02486 w 3334150"/>
                <a:gd name="connsiteY3" fmla="*/ 2065879 h 3923255"/>
                <a:gd name="connsiteX4" fmla="*/ 1090703 w 3334150"/>
                <a:gd name="connsiteY4" fmla="*/ 2065879 h 3923255"/>
                <a:gd name="connsiteX5" fmla="*/ 1011478 w 3334150"/>
                <a:gd name="connsiteY5" fmla="*/ 359974 h 3923255"/>
                <a:gd name="connsiteX6" fmla="*/ 1012257 w 3334150"/>
                <a:gd name="connsiteY6" fmla="*/ 350333 h 3923255"/>
                <a:gd name="connsiteX7" fmla="*/ 786039 w 3334150"/>
                <a:gd name="connsiteY7" fmla="*/ 68064 h 3923255"/>
                <a:gd name="connsiteX8" fmla="*/ 564417 w 3334150"/>
                <a:gd name="connsiteY8" fmla="*/ 293446 h 3923255"/>
                <a:gd name="connsiteX9" fmla="*/ 560930 w 3334150"/>
                <a:gd name="connsiteY9" fmla="*/ 336610 h 3923255"/>
                <a:gd name="connsiteX10" fmla="*/ 559722 w 3334150"/>
                <a:gd name="connsiteY10" fmla="*/ 336610 h 3923255"/>
                <a:gd name="connsiteX11" fmla="*/ 479412 w 3334150"/>
                <a:gd name="connsiteY11" fmla="*/ 2065879 h 3923255"/>
                <a:gd name="connsiteX12" fmla="*/ 465761 w 3334150"/>
                <a:gd name="connsiteY12" fmla="*/ 2065879 h 3923255"/>
                <a:gd name="connsiteX13" fmla="*/ 408863 w 3334150"/>
                <a:gd name="connsiteY13" fmla="*/ 744759 h 3923255"/>
                <a:gd name="connsiteX14" fmla="*/ 409493 w 3334150"/>
                <a:gd name="connsiteY14" fmla="*/ 740646 h 3923255"/>
                <a:gd name="connsiteX15" fmla="*/ 408370 w 3334150"/>
                <a:gd name="connsiteY15" fmla="*/ 733316 h 3923255"/>
                <a:gd name="connsiteX16" fmla="*/ 407599 w 3334150"/>
                <a:gd name="connsiteY16" fmla="*/ 715409 h 3923255"/>
                <a:gd name="connsiteX17" fmla="*/ 405627 w 3334150"/>
                <a:gd name="connsiteY17" fmla="*/ 715409 h 3923255"/>
                <a:gd name="connsiteX18" fmla="*/ 396019 w 3334150"/>
                <a:gd name="connsiteY18" fmla="*/ 652686 h 3923255"/>
                <a:gd name="connsiteX19" fmla="*/ 238043 w 3334150"/>
                <a:gd name="connsiteY19" fmla="*/ 514670 h 3923255"/>
                <a:gd name="connsiteX20" fmla="*/ 80066 w 3334150"/>
                <a:gd name="connsiteY20" fmla="*/ 652686 h 3923255"/>
                <a:gd name="connsiteX21" fmla="*/ 70459 w 3334150"/>
                <a:gd name="connsiteY21" fmla="*/ 715409 h 3923255"/>
                <a:gd name="connsiteX22" fmla="*/ 68651 w 3334150"/>
                <a:gd name="connsiteY22" fmla="*/ 715409 h 3923255"/>
                <a:gd name="connsiteX23" fmla="*/ 67944 w 3334150"/>
                <a:gd name="connsiteY23" fmla="*/ 731827 h 3923255"/>
                <a:gd name="connsiteX24" fmla="*/ 66593 w 3334150"/>
                <a:gd name="connsiteY24" fmla="*/ 740646 h 3923255"/>
                <a:gd name="connsiteX25" fmla="*/ 67351 w 3334150"/>
                <a:gd name="connsiteY25" fmla="*/ 745594 h 3923255"/>
                <a:gd name="connsiteX26" fmla="*/ 0 w 3334150"/>
                <a:gd name="connsiteY26" fmla="*/ 2309426 h 3923255"/>
                <a:gd name="connsiteX27" fmla="*/ 16913 w 3334150"/>
                <a:gd name="connsiteY27" fmla="*/ 2994567 h 3923255"/>
                <a:gd name="connsiteX28" fmla="*/ 945601 w 3334150"/>
                <a:gd name="connsiteY28" fmla="*/ 3923255 h 3923255"/>
                <a:gd name="connsiteX29" fmla="*/ 1317075 w 3334150"/>
                <a:gd name="connsiteY29" fmla="*/ 3923254 h 3923255"/>
                <a:gd name="connsiteX30" fmla="*/ 2172782 w 3334150"/>
                <a:gd name="connsiteY30" fmla="*/ 3356053 h 3923255"/>
                <a:gd name="connsiteX31" fmla="*/ 2177806 w 3334150"/>
                <a:gd name="connsiteY31" fmla="*/ 3342327 h 3923255"/>
                <a:gd name="connsiteX32" fmla="*/ 3145705 w 3334150"/>
                <a:gd name="connsiteY32" fmla="*/ 2606706 h 3923255"/>
                <a:gd name="connsiteX33" fmla="*/ 3195460 w 3334150"/>
                <a:gd name="connsiteY33" fmla="*/ 2574432 h 3923255"/>
                <a:gd name="connsiteX34" fmla="*/ 3308701 w 3334150"/>
                <a:gd name="connsiteY34" fmla="*/ 2220857 h 3923255"/>
                <a:gd name="connsiteX35" fmla="*/ 3074941 w 3334150"/>
                <a:gd name="connsiteY35" fmla="*/ 2100323 h 3923255"/>
                <a:gd name="connsiteX36" fmla="*/ 2950597 w 3334150"/>
                <a:gd name="connsiteY36" fmla="*/ 2122877 h 3923255"/>
                <a:gd name="connsiteX37" fmla="*/ 2910444 w 3334150"/>
                <a:gd name="connsiteY37" fmla="*/ 2140728 h 3923255"/>
                <a:gd name="connsiteX38" fmla="*/ 2909835 w 3334150"/>
                <a:gd name="connsiteY38" fmla="*/ 2139672 h 3923255"/>
                <a:gd name="connsiteX39" fmla="*/ 2271098 w 3334150"/>
                <a:gd name="connsiteY39" fmla="*/ 2407707 h 3923255"/>
                <a:gd name="connsiteX40" fmla="*/ 2203563 w 3334150"/>
                <a:gd name="connsiteY40" fmla="*/ 559055 h 3923255"/>
                <a:gd name="connsiteX41" fmla="*/ 2202389 w 3334150"/>
                <a:gd name="connsiteY41" fmla="*/ 559055 h 3923255"/>
                <a:gd name="connsiteX42" fmla="*/ 2199091 w 3334150"/>
                <a:gd name="connsiteY42" fmla="*/ 525722 h 3923255"/>
                <a:gd name="connsiteX43" fmla="*/ 1977468 w 3334150"/>
                <a:gd name="connsiteY43" fmla="*/ 341686 h 3923255"/>
                <a:gd name="connsiteX44" fmla="*/ 1751249 w 3334150"/>
                <a:gd name="connsiteY44" fmla="*/ 572173 h 3923255"/>
                <a:gd name="connsiteX45" fmla="*/ 1752099 w 3334150"/>
                <a:gd name="connsiteY45" fmla="*/ 580763 h 3923255"/>
                <a:gd name="connsiteX46" fmla="*/ 1693550 w 3334150"/>
                <a:gd name="connsiteY46" fmla="*/ 1719703 h 3923255"/>
                <a:gd name="connsiteX47" fmla="*/ 1626349 w 3334150"/>
                <a:gd name="connsiteY47" fmla="*/ 291830 h 3923255"/>
                <a:gd name="connsiteX48" fmla="*/ 1626767 w 3334150"/>
                <a:gd name="connsiteY48" fmla="*/ 286583 h 3923255"/>
                <a:gd name="connsiteX49" fmla="*/ 1400353 w 3334150"/>
                <a:gd name="connsiteY49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02486 w 3334150"/>
                <a:gd name="connsiteY3" fmla="*/ 2065879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2065879 h 3923255"/>
                <a:gd name="connsiteX11" fmla="*/ 465761 w 3334150"/>
                <a:gd name="connsiteY11" fmla="*/ 2065879 h 3923255"/>
                <a:gd name="connsiteX12" fmla="*/ 408863 w 3334150"/>
                <a:gd name="connsiteY12" fmla="*/ 744759 h 3923255"/>
                <a:gd name="connsiteX13" fmla="*/ 409493 w 3334150"/>
                <a:gd name="connsiteY13" fmla="*/ 740646 h 3923255"/>
                <a:gd name="connsiteX14" fmla="*/ 408370 w 3334150"/>
                <a:gd name="connsiteY14" fmla="*/ 733316 h 3923255"/>
                <a:gd name="connsiteX15" fmla="*/ 407599 w 3334150"/>
                <a:gd name="connsiteY15" fmla="*/ 715409 h 3923255"/>
                <a:gd name="connsiteX16" fmla="*/ 405627 w 3334150"/>
                <a:gd name="connsiteY16" fmla="*/ 715409 h 3923255"/>
                <a:gd name="connsiteX17" fmla="*/ 396019 w 3334150"/>
                <a:gd name="connsiteY17" fmla="*/ 652686 h 3923255"/>
                <a:gd name="connsiteX18" fmla="*/ 238043 w 3334150"/>
                <a:gd name="connsiteY18" fmla="*/ 514670 h 3923255"/>
                <a:gd name="connsiteX19" fmla="*/ 80066 w 3334150"/>
                <a:gd name="connsiteY19" fmla="*/ 652686 h 3923255"/>
                <a:gd name="connsiteX20" fmla="*/ 70459 w 3334150"/>
                <a:gd name="connsiteY20" fmla="*/ 715409 h 3923255"/>
                <a:gd name="connsiteX21" fmla="*/ 68651 w 3334150"/>
                <a:gd name="connsiteY21" fmla="*/ 715409 h 3923255"/>
                <a:gd name="connsiteX22" fmla="*/ 67944 w 3334150"/>
                <a:gd name="connsiteY22" fmla="*/ 731827 h 3923255"/>
                <a:gd name="connsiteX23" fmla="*/ 66593 w 3334150"/>
                <a:gd name="connsiteY23" fmla="*/ 740646 h 3923255"/>
                <a:gd name="connsiteX24" fmla="*/ 67351 w 3334150"/>
                <a:gd name="connsiteY24" fmla="*/ 745594 h 3923255"/>
                <a:gd name="connsiteX25" fmla="*/ 0 w 3334150"/>
                <a:gd name="connsiteY25" fmla="*/ 2309426 h 3923255"/>
                <a:gd name="connsiteX26" fmla="*/ 16913 w 3334150"/>
                <a:gd name="connsiteY26" fmla="*/ 2994567 h 3923255"/>
                <a:gd name="connsiteX27" fmla="*/ 945601 w 3334150"/>
                <a:gd name="connsiteY27" fmla="*/ 3923255 h 3923255"/>
                <a:gd name="connsiteX28" fmla="*/ 1317075 w 3334150"/>
                <a:gd name="connsiteY28" fmla="*/ 3923254 h 3923255"/>
                <a:gd name="connsiteX29" fmla="*/ 2172782 w 3334150"/>
                <a:gd name="connsiteY29" fmla="*/ 3356053 h 3923255"/>
                <a:gd name="connsiteX30" fmla="*/ 2177806 w 3334150"/>
                <a:gd name="connsiteY30" fmla="*/ 3342327 h 3923255"/>
                <a:gd name="connsiteX31" fmla="*/ 3145705 w 3334150"/>
                <a:gd name="connsiteY31" fmla="*/ 2606706 h 3923255"/>
                <a:gd name="connsiteX32" fmla="*/ 3195460 w 3334150"/>
                <a:gd name="connsiteY32" fmla="*/ 2574432 h 3923255"/>
                <a:gd name="connsiteX33" fmla="*/ 3308701 w 3334150"/>
                <a:gd name="connsiteY33" fmla="*/ 2220857 h 3923255"/>
                <a:gd name="connsiteX34" fmla="*/ 3074941 w 3334150"/>
                <a:gd name="connsiteY34" fmla="*/ 2100323 h 3923255"/>
                <a:gd name="connsiteX35" fmla="*/ 2950597 w 3334150"/>
                <a:gd name="connsiteY35" fmla="*/ 2122877 h 3923255"/>
                <a:gd name="connsiteX36" fmla="*/ 2910444 w 3334150"/>
                <a:gd name="connsiteY36" fmla="*/ 2140728 h 3923255"/>
                <a:gd name="connsiteX37" fmla="*/ 2909835 w 3334150"/>
                <a:gd name="connsiteY37" fmla="*/ 2139672 h 3923255"/>
                <a:gd name="connsiteX38" fmla="*/ 2271098 w 3334150"/>
                <a:gd name="connsiteY38" fmla="*/ 2407707 h 3923255"/>
                <a:gd name="connsiteX39" fmla="*/ 2203563 w 3334150"/>
                <a:gd name="connsiteY39" fmla="*/ 559055 h 3923255"/>
                <a:gd name="connsiteX40" fmla="*/ 2202389 w 3334150"/>
                <a:gd name="connsiteY40" fmla="*/ 559055 h 3923255"/>
                <a:gd name="connsiteX41" fmla="*/ 2199091 w 3334150"/>
                <a:gd name="connsiteY41" fmla="*/ 525722 h 3923255"/>
                <a:gd name="connsiteX42" fmla="*/ 1977468 w 3334150"/>
                <a:gd name="connsiteY42" fmla="*/ 341686 h 3923255"/>
                <a:gd name="connsiteX43" fmla="*/ 1751249 w 3334150"/>
                <a:gd name="connsiteY43" fmla="*/ 572173 h 3923255"/>
                <a:gd name="connsiteX44" fmla="*/ 1752099 w 3334150"/>
                <a:gd name="connsiteY44" fmla="*/ 580763 h 3923255"/>
                <a:gd name="connsiteX45" fmla="*/ 1693550 w 3334150"/>
                <a:gd name="connsiteY45" fmla="*/ 1719703 h 3923255"/>
                <a:gd name="connsiteX46" fmla="*/ 1626349 w 3334150"/>
                <a:gd name="connsiteY46" fmla="*/ 291830 h 3923255"/>
                <a:gd name="connsiteX47" fmla="*/ 1626767 w 3334150"/>
                <a:gd name="connsiteY47" fmla="*/ 286583 h 3923255"/>
                <a:gd name="connsiteX48" fmla="*/ 1400353 w 3334150"/>
                <a:gd name="connsiteY48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02486 w 3334150"/>
                <a:gd name="connsiteY3" fmla="*/ 2065879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20658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405627 w 3334150"/>
                <a:gd name="connsiteY15" fmla="*/ 715409 h 3923255"/>
                <a:gd name="connsiteX16" fmla="*/ 396019 w 3334150"/>
                <a:gd name="connsiteY16" fmla="*/ 652686 h 3923255"/>
                <a:gd name="connsiteX17" fmla="*/ 238043 w 3334150"/>
                <a:gd name="connsiteY17" fmla="*/ 514670 h 3923255"/>
                <a:gd name="connsiteX18" fmla="*/ 80066 w 3334150"/>
                <a:gd name="connsiteY18" fmla="*/ 652686 h 3923255"/>
                <a:gd name="connsiteX19" fmla="*/ 70459 w 3334150"/>
                <a:gd name="connsiteY19" fmla="*/ 715409 h 3923255"/>
                <a:gd name="connsiteX20" fmla="*/ 68651 w 3334150"/>
                <a:gd name="connsiteY20" fmla="*/ 715409 h 3923255"/>
                <a:gd name="connsiteX21" fmla="*/ 67944 w 3334150"/>
                <a:gd name="connsiteY21" fmla="*/ 731827 h 3923255"/>
                <a:gd name="connsiteX22" fmla="*/ 66593 w 3334150"/>
                <a:gd name="connsiteY22" fmla="*/ 740646 h 3923255"/>
                <a:gd name="connsiteX23" fmla="*/ 67351 w 3334150"/>
                <a:gd name="connsiteY23" fmla="*/ 745594 h 3923255"/>
                <a:gd name="connsiteX24" fmla="*/ 0 w 3334150"/>
                <a:gd name="connsiteY24" fmla="*/ 2309426 h 3923255"/>
                <a:gd name="connsiteX25" fmla="*/ 16913 w 3334150"/>
                <a:gd name="connsiteY25" fmla="*/ 2994567 h 3923255"/>
                <a:gd name="connsiteX26" fmla="*/ 945601 w 3334150"/>
                <a:gd name="connsiteY26" fmla="*/ 3923255 h 3923255"/>
                <a:gd name="connsiteX27" fmla="*/ 1317075 w 3334150"/>
                <a:gd name="connsiteY27" fmla="*/ 3923254 h 3923255"/>
                <a:gd name="connsiteX28" fmla="*/ 2172782 w 3334150"/>
                <a:gd name="connsiteY28" fmla="*/ 3356053 h 3923255"/>
                <a:gd name="connsiteX29" fmla="*/ 2177806 w 3334150"/>
                <a:gd name="connsiteY29" fmla="*/ 3342327 h 3923255"/>
                <a:gd name="connsiteX30" fmla="*/ 3145705 w 3334150"/>
                <a:gd name="connsiteY30" fmla="*/ 2606706 h 3923255"/>
                <a:gd name="connsiteX31" fmla="*/ 3195460 w 3334150"/>
                <a:gd name="connsiteY31" fmla="*/ 2574432 h 3923255"/>
                <a:gd name="connsiteX32" fmla="*/ 3308701 w 3334150"/>
                <a:gd name="connsiteY32" fmla="*/ 2220857 h 3923255"/>
                <a:gd name="connsiteX33" fmla="*/ 3074941 w 3334150"/>
                <a:gd name="connsiteY33" fmla="*/ 2100323 h 3923255"/>
                <a:gd name="connsiteX34" fmla="*/ 2950597 w 3334150"/>
                <a:gd name="connsiteY34" fmla="*/ 2122877 h 3923255"/>
                <a:gd name="connsiteX35" fmla="*/ 2910444 w 3334150"/>
                <a:gd name="connsiteY35" fmla="*/ 2140728 h 3923255"/>
                <a:gd name="connsiteX36" fmla="*/ 2909835 w 3334150"/>
                <a:gd name="connsiteY36" fmla="*/ 2139672 h 3923255"/>
                <a:gd name="connsiteX37" fmla="*/ 2271098 w 3334150"/>
                <a:gd name="connsiteY37" fmla="*/ 2407707 h 3923255"/>
                <a:gd name="connsiteX38" fmla="*/ 2203563 w 3334150"/>
                <a:gd name="connsiteY38" fmla="*/ 559055 h 3923255"/>
                <a:gd name="connsiteX39" fmla="*/ 2202389 w 3334150"/>
                <a:gd name="connsiteY39" fmla="*/ 559055 h 3923255"/>
                <a:gd name="connsiteX40" fmla="*/ 2199091 w 3334150"/>
                <a:gd name="connsiteY40" fmla="*/ 525722 h 3923255"/>
                <a:gd name="connsiteX41" fmla="*/ 1977468 w 3334150"/>
                <a:gd name="connsiteY41" fmla="*/ 341686 h 3923255"/>
                <a:gd name="connsiteX42" fmla="*/ 1751249 w 3334150"/>
                <a:gd name="connsiteY42" fmla="*/ 572173 h 3923255"/>
                <a:gd name="connsiteX43" fmla="*/ 1752099 w 3334150"/>
                <a:gd name="connsiteY43" fmla="*/ 580763 h 3923255"/>
                <a:gd name="connsiteX44" fmla="*/ 1693550 w 3334150"/>
                <a:gd name="connsiteY44" fmla="*/ 1719703 h 3923255"/>
                <a:gd name="connsiteX45" fmla="*/ 1626349 w 3334150"/>
                <a:gd name="connsiteY45" fmla="*/ 291830 h 3923255"/>
                <a:gd name="connsiteX46" fmla="*/ 1626767 w 3334150"/>
                <a:gd name="connsiteY46" fmla="*/ 286583 h 3923255"/>
                <a:gd name="connsiteX47" fmla="*/ 1400353 w 3334150"/>
                <a:gd name="connsiteY47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20658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405627 w 3334150"/>
                <a:gd name="connsiteY15" fmla="*/ 715409 h 3923255"/>
                <a:gd name="connsiteX16" fmla="*/ 396019 w 3334150"/>
                <a:gd name="connsiteY16" fmla="*/ 652686 h 3923255"/>
                <a:gd name="connsiteX17" fmla="*/ 238043 w 3334150"/>
                <a:gd name="connsiteY17" fmla="*/ 514670 h 3923255"/>
                <a:gd name="connsiteX18" fmla="*/ 80066 w 3334150"/>
                <a:gd name="connsiteY18" fmla="*/ 652686 h 3923255"/>
                <a:gd name="connsiteX19" fmla="*/ 70459 w 3334150"/>
                <a:gd name="connsiteY19" fmla="*/ 715409 h 3923255"/>
                <a:gd name="connsiteX20" fmla="*/ 68651 w 3334150"/>
                <a:gd name="connsiteY20" fmla="*/ 715409 h 3923255"/>
                <a:gd name="connsiteX21" fmla="*/ 67944 w 3334150"/>
                <a:gd name="connsiteY21" fmla="*/ 731827 h 3923255"/>
                <a:gd name="connsiteX22" fmla="*/ 66593 w 3334150"/>
                <a:gd name="connsiteY22" fmla="*/ 740646 h 3923255"/>
                <a:gd name="connsiteX23" fmla="*/ 67351 w 3334150"/>
                <a:gd name="connsiteY23" fmla="*/ 745594 h 3923255"/>
                <a:gd name="connsiteX24" fmla="*/ 0 w 3334150"/>
                <a:gd name="connsiteY24" fmla="*/ 2309426 h 3923255"/>
                <a:gd name="connsiteX25" fmla="*/ 16913 w 3334150"/>
                <a:gd name="connsiteY25" fmla="*/ 2994567 h 3923255"/>
                <a:gd name="connsiteX26" fmla="*/ 945601 w 3334150"/>
                <a:gd name="connsiteY26" fmla="*/ 3923255 h 3923255"/>
                <a:gd name="connsiteX27" fmla="*/ 1317075 w 3334150"/>
                <a:gd name="connsiteY27" fmla="*/ 3923254 h 3923255"/>
                <a:gd name="connsiteX28" fmla="*/ 2172782 w 3334150"/>
                <a:gd name="connsiteY28" fmla="*/ 3356053 h 3923255"/>
                <a:gd name="connsiteX29" fmla="*/ 2177806 w 3334150"/>
                <a:gd name="connsiteY29" fmla="*/ 3342327 h 3923255"/>
                <a:gd name="connsiteX30" fmla="*/ 3145705 w 3334150"/>
                <a:gd name="connsiteY30" fmla="*/ 2606706 h 3923255"/>
                <a:gd name="connsiteX31" fmla="*/ 3195460 w 3334150"/>
                <a:gd name="connsiteY31" fmla="*/ 2574432 h 3923255"/>
                <a:gd name="connsiteX32" fmla="*/ 3308701 w 3334150"/>
                <a:gd name="connsiteY32" fmla="*/ 2220857 h 3923255"/>
                <a:gd name="connsiteX33" fmla="*/ 3074941 w 3334150"/>
                <a:gd name="connsiteY33" fmla="*/ 2100323 h 3923255"/>
                <a:gd name="connsiteX34" fmla="*/ 2950597 w 3334150"/>
                <a:gd name="connsiteY34" fmla="*/ 2122877 h 3923255"/>
                <a:gd name="connsiteX35" fmla="*/ 2910444 w 3334150"/>
                <a:gd name="connsiteY35" fmla="*/ 2140728 h 3923255"/>
                <a:gd name="connsiteX36" fmla="*/ 2909835 w 3334150"/>
                <a:gd name="connsiteY36" fmla="*/ 2139672 h 3923255"/>
                <a:gd name="connsiteX37" fmla="*/ 2271098 w 3334150"/>
                <a:gd name="connsiteY37" fmla="*/ 2407707 h 3923255"/>
                <a:gd name="connsiteX38" fmla="*/ 2203563 w 3334150"/>
                <a:gd name="connsiteY38" fmla="*/ 559055 h 3923255"/>
                <a:gd name="connsiteX39" fmla="*/ 2202389 w 3334150"/>
                <a:gd name="connsiteY39" fmla="*/ 559055 h 3923255"/>
                <a:gd name="connsiteX40" fmla="*/ 2199091 w 3334150"/>
                <a:gd name="connsiteY40" fmla="*/ 525722 h 3923255"/>
                <a:gd name="connsiteX41" fmla="*/ 1977468 w 3334150"/>
                <a:gd name="connsiteY41" fmla="*/ 341686 h 3923255"/>
                <a:gd name="connsiteX42" fmla="*/ 1751249 w 3334150"/>
                <a:gd name="connsiteY42" fmla="*/ 572173 h 3923255"/>
                <a:gd name="connsiteX43" fmla="*/ 1752099 w 3334150"/>
                <a:gd name="connsiteY43" fmla="*/ 580763 h 3923255"/>
                <a:gd name="connsiteX44" fmla="*/ 1693550 w 3334150"/>
                <a:gd name="connsiteY44" fmla="*/ 1719703 h 3923255"/>
                <a:gd name="connsiteX45" fmla="*/ 1626349 w 3334150"/>
                <a:gd name="connsiteY45" fmla="*/ 291830 h 3923255"/>
                <a:gd name="connsiteX46" fmla="*/ 1626767 w 3334150"/>
                <a:gd name="connsiteY46" fmla="*/ 286583 h 3923255"/>
                <a:gd name="connsiteX47" fmla="*/ 1400353 w 3334150"/>
                <a:gd name="connsiteY47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20658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405627 w 3334150"/>
                <a:gd name="connsiteY15" fmla="*/ 715409 h 3923255"/>
                <a:gd name="connsiteX16" fmla="*/ 396019 w 3334150"/>
                <a:gd name="connsiteY16" fmla="*/ 652686 h 3923255"/>
                <a:gd name="connsiteX17" fmla="*/ 238043 w 3334150"/>
                <a:gd name="connsiteY17" fmla="*/ 514670 h 3923255"/>
                <a:gd name="connsiteX18" fmla="*/ 80066 w 3334150"/>
                <a:gd name="connsiteY18" fmla="*/ 652686 h 3923255"/>
                <a:gd name="connsiteX19" fmla="*/ 70459 w 3334150"/>
                <a:gd name="connsiteY19" fmla="*/ 715409 h 3923255"/>
                <a:gd name="connsiteX20" fmla="*/ 68651 w 3334150"/>
                <a:gd name="connsiteY20" fmla="*/ 715409 h 3923255"/>
                <a:gd name="connsiteX21" fmla="*/ 67944 w 3334150"/>
                <a:gd name="connsiteY21" fmla="*/ 731827 h 3923255"/>
                <a:gd name="connsiteX22" fmla="*/ 66593 w 3334150"/>
                <a:gd name="connsiteY22" fmla="*/ 740646 h 3923255"/>
                <a:gd name="connsiteX23" fmla="*/ 67351 w 3334150"/>
                <a:gd name="connsiteY23" fmla="*/ 745594 h 3923255"/>
                <a:gd name="connsiteX24" fmla="*/ 0 w 3334150"/>
                <a:gd name="connsiteY24" fmla="*/ 2309426 h 3923255"/>
                <a:gd name="connsiteX25" fmla="*/ 16913 w 3334150"/>
                <a:gd name="connsiteY25" fmla="*/ 2994567 h 3923255"/>
                <a:gd name="connsiteX26" fmla="*/ 945601 w 3334150"/>
                <a:gd name="connsiteY26" fmla="*/ 3923255 h 3923255"/>
                <a:gd name="connsiteX27" fmla="*/ 1317075 w 3334150"/>
                <a:gd name="connsiteY27" fmla="*/ 3923254 h 3923255"/>
                <a:gd name="connsiteX28" fmla="*/ 2172782 w 3334150"/>
                <a:gd name="connsiteY28" fmla="*/ 3356053 h 3923255"/>
                <a:gd name="connsiteX29" fmla="*/ 2177806 w 3334150"/>
                <a:gd name="connsiteY29" fmla="*/ 3342327 h 3923255"/>
                <a:gd name="connsiteX30" fmla="*/ 3145705 w 3334150"/>
                <a:gd name="connsiteY30" fmla="*/ 2606706 h 3923255"/>
                <a:gd name="connsiteX31" fmla="*/ 3195460 w 3334150"/>
                <a:gd name="connsiteY31" fmla="*/ 2574432 h 3923255"/>
                <a:gd name="connsiteX32" fmla="*/ 3308701 w 3334150"/>
                <a:gd name="connsiteY32" fmla="*/ 2220857 h 3923255"/>
                <a:gd name="connsiteX33" fmla="*/ 3074941 w 3334150"/>
                <a:gd name="connsiteY33" fmla="*/ 2100323 h 3923255"/>
                <a:gd name="connsiteX34" fmla="*/ 2950597 w 3334150"/>
                <a:gd name="connsiteY34" fmla="*/ 2122877 h 3923255"/>
                <a:gd name="connsiteX35" fmla="*/ 2910444 w 3334150"/>
                <a:gd name="connsiteY35" fmla="*/ 2140728 h 3923255"/>
                <a:gd name="connsiteX36" fmla="*/ 2909835 w 3334150"/>
                <a:gd name="connsiteY36" fmla="*/ 2139672 h 3923255"/>
                <a:gd name="connsiteX37" fmla="*/ 2271098 w 3334150"/>
                <a:gd name="connsiteY37" fmla="*/ 2407707 h 3923255"/>
                <a:gd name="connsiteX38" fmla="*/ 2203563 w 3334150"/>
                <a:gd name="connsiteY38" fmla="*/ 559055 h 3923255"/>
                <a:gd name="connsiteX39" fmla="*/ 2202389 w 3334150"/>
                <a:gd name="connsiteY39" fmla="*/ 559055 h 3923255"/>
                <a:gd name="connsiteX40" fmla="*/ 2199091 w 3334150"/>
                <a:gd name="connsiteY40" fmla="*/ 525722 h 3923255"/>
                <a:gd name="connsiteX41" fmla="*/ 1977468 w 3334150"/>
                <a:gd name="connsiteY41" fmla="*/ 341686 h 3923255"/>
                <a:gd name="connsiteX42" fmla="*/ 1751249 w 3334150"/>
                <a:gd name="connsiteY42" fmla="*/ 572173 h 3923255"/>
                <a:gd name="connsiteX43" fmla="*/ 1752099 w 3334150"/>
                <a:gd name="connsiteY43" fmla="*/ 580763 h 3923255"/>
                <a:gd name="connsiteX44" fmla="*/ 1693550 w 3334150"/>
                <a:gd name="connsiteY44" fmla="*/ 1719703 h 3923255"/>
                <a:gd name="connsiteX45" fmla="*/ 1626349 w 3334150"/>
                <a:gd name="connsiteY45" fmla="*/ 291830 h 3923255"/>
                <a:gd name="connsiteX46" fmla="*/ 1626767 w 3334150"/>
                <a:gd name="connsiteY46" fmla="*/ 286583 h 3923255"/>
                <a:gd name="connsiteX47" fmla="*/ 1400353 w 3334150"/>
                <a:gd name="connsiteY47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17991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405627 w 3334150"/>
                <a:gd name="connsiteY15" fmla="*/ 715409 h 3923255"/>
                <a:gd name="connsiteX16" fmla="*/ 396019 w 3334150"/>
                <a:gd name="connsiteY16" fmla="*/ 652686 h 3923255"/>
                <a:gd name="connsiteX17" fmla="*/ 238043 w 3334150"/>
                <a:gd name="connsiteY17" fmla="*/ 514670 h 3923255"/>
                <a:gd name="connsiteX18" fmla="*/ 80066 w 3334150"/>
                <a:gd name="connsiteY18" fmla="*/ 652686 h 3923255"/>
                <a:gd name="connsiteX19" fmla="*/ 70459 w 3334150"/>
                <a:gd name="connsiteY19" fmla="*/ 715409 h 3923255"/>
                <a:gd name="connsiteX20" fmla="*/ 68651 w 3334150"/>
                <a:gd name="connsiteY20" fmla="*/ 715409 h 3923255"/>
                <a:gd name="connsiteX21" fmla="*/ 67944 w 3334150"/>
                <a:gd name="connsiteY21" fmla="*/ 731827 h 3923255"/>
                <a:gd name="connsiteX22" fmla="*/ 66593 w 3334150"/>
                <a:gd name="connsiteY22" fmla="*/ 740646 h 3923255"/>
                <a:gd name="connsiteX23" fmla="*/ 67351 w 3334150"/>
                <a:gd name="connsiteY23" fmla="*/ 745594 h 3923255"/>
                <a:gd name="connsiteX24" fmla="*/ 0 w 3334150"/>
                <a:gd name="connsiteY24" fmla="*/ 2309426 h 3923255"/>
                <a:gd name="connsiteX25" fmla="*/ 16913 w 3334150"/>
                <a:gd name="connsiteY25" fmla="*/ 2994567 h 3923255"/>
                <a:gd name="connsiteX26" fmla="*/ 945601 w 3334150"/>
                <a:gd name="connsiteY26" fmla="*/ 3923255 h 3923255"/>
                <a:gd name="connsiteX27" fmla="*/ 1317075 w 3334150"/>
                <a:gd name="connsiteY27" fmla="*/ 3923254 h 3923255"/>
                <a:gd name="connsiteX28" fmla="*/ 2172782 w 3334150"/>
                <a:gd name="connsiteY28" fmla="*/ 3356053 h 3923255"/>
                <a:gd name="connsiteX29" fmla="*/ 2177806 w 3334150"/>
                <a:gd name="connsiteY29" fmla="*/ 3342327 h 3923255"/>
                <a:gd name="connsiteX30" fmla="*/ 3145705 w 3334150"/>
                <a:gd name="connsiteY30" fmla="*/ 2606706 h 3923255"/>
                <a:gd name="connsiteX31" fmla="*/ 3195460 w 3334150"/>
                <a:gd name="connsiteY31" fmla="*/ 2574432 h 3923255"/>
                <a:gd name="connsiteX32" fmla="*/ 3308701 w 3334150"/>
                <a:gd name="connsiteY32" fmla="*/ 2220857 h 3923255"/>
                <a:gd name="connsiteX33" fmla="*/ 3074941 w 3334150"/>
                <a:gd name="connsiteY33" fmla="*/ 2100323 h 3923255"/>
                <a:gd name="connsiteX34" fmla="*/ 2950597 w 3334150"/>
                <a:gd name="connsiteY34" fmla="*/ 2122877 h 3923255"/>
                <a:gd name="connsiteX35" fmla="*/ 2910444 w 3334150"/>
                <a:gd name="connsiteY35" fmla="*/ 2140728 h 3923255"/>
                <a:gd name="connsiteX36" fmla="*/ 2909835 w 3334150"/>
                <a:gd name="connsiteY36" fmla="*/ 2139672 h 3923255"/>
                <a:gd name="connsiteX37" fmla="*/ 2271098 w 3334150"/>
                <a:gd name="connsiteY37" fmla="*/ 2407707 h 3923255"/>
                <a:gd name="connsiteX38" fmla="*/ 2203563 w 3334150"/>
                <a:gd name="connsiteY38" fmla="*/ 559055 h 3923255"/>
                <a:gd name="connsiteX39" fmla="*/ 2202389 w 3334150"/>
                <a:gd name="connsiteY39" fmla="*/ 559055 h 3923255"/>
                <a:gd name="connsiteX40" fmla="*/ 2199091 w 3334150"/>
                <a:gd name="connsiteY40" fmla="*/ 525722 h 3923255"/>
                <a:gd name="connsiteX41" fmla="*/ 1977468 w 3334150"/>
                <a:gd name="connsiteY41" fmla="*/ 341686 h 3923255"/>
                <a:gd name="connsiteX42" fmla="*/ 1751249 w 3334150"/>
                <a:gd name="connsiteY42" fmla="*/ 572173 h 3923255"/>
                <a:gd name="connsiteX43" fmla="*/ 1752099 w 3334150"/>
                <a:gd name="connsiteY43" fmla="*/ 580763 h 3923255"/>
                <a:gd name="connsiteX44" fmla="*/ 1693550 w 3334150"/>
                <a:gd name="connsiteY44" fmla="*/ 1719703 h 3923255"/>
                <a:gd name="connsiteX45" fmla="*/ 1626349 w 3334150"/>
                <a:gd name="connsiteY45" fmla="*/ 291830 h 3923255"/>
                <a:gd name="connsiteX46" fmla="*/ 1626767 w 3334150"/>
                <a:gd name="connsiteY46" fmla="*/ 286583 h 3923255"/>
                <a:gd name="connsiteX47" fmla="*/ 1400353 w 3334150"/>
                <a:gd name="connsiteY47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17991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405627 w 3334150"/>
                <a:gd name="connsiteY15" fmla="*/ 715409 h 3923255"/>
                <a:gd name="connsiteX16" fmla="*/ 396019 w 3334150"/>
                <a:gd name="connsiteY16" fmla="*/ 652686 h 3923255"/>
                <a:gd name="connsiteX17" fmla="*/ 238043 w 3334150"/>
                <a:gd name="connsiteY17" fmla="*/ 514670 h 3923255"/>
                <a:gd name="connsiteX18" fmla="*/ 80066 w 3334150"/>
                <a:gd name="connsiteY18" fmla="*/ 652686 h 3923255"/>
                <a:gd name="connsiteX19" fmla="*/ 70459 w 3334150"/>
                <a:gd name="connsiteY19" fmla="*/ 715409 h 3923255"/>
                <a:gd name="connsiteX20" fmla="*/ 68651 w 3334150"/>
                <a:gd name="connsiteY20" fmla="*/ 715409 h 3923255"/>
                <a:gd name="connsiteX21" fmla="*/ 67944 w 3334150"/>
                <a:gd name="connsiteY21" fmla="*/ 731827 h 3923255"/>
                <a:gd name="connsiteX22" fmla="*/ 66593 w 3334150"/>
                <a:gd name="connsiteY22" fmla="*/ 740646 h 3923255"/>
                <a:gd name="connsiteX23" fmla="*/ 67351 w 3334150"/>
                <a:gd name="connsiteY23" fmla="*/ 745594 h 3923255"/>
                <a:gd name="connsiteX24" fmla="*/ 0 w 3334150"/>
                <a:gd name="connsiteY24" fmla="*/ 2309426 h 3923255"/>
                <a:gd name="connsiteX25" fmla="*/ 16913 w 3334150"/>
                <a:gd name="connsiteY25" fmla="*/ 2994567 h 3923255"/>
                <a:gd name="connsiteX26" fmla="*/ 945601 w 3334150"/>
                <a:gd name="connsiteY26" fmla="*/ 3923255 h 3923255"/>
                <a:gd name="connsiteX27" fmla="*/ 1317075 w 3334150"/>
                <a:gd name="connsiteY27" fmla="*/ 3923254 h 3923255"/>
                <a:gd name="connsiteX28" fmla="*/ 2172782 w 3334150"/>
                <a:gd name="connsiteY28" fmla="*/ 3356053 h 3923255"/>
                <a:gd name="connsiteX29" fmla="*/ 2177806 w 3334150"/>
                <a:gd name="connsiteY29" fmla="*/ 3342327 h 3923255"/>
                <a:gd name="connsiteX30" fmla="*/ 3145705 w 3334150"/>
                <a:gd name="connsiteY30" fmla="*/ 2606706 h 3923255"/>
                <a:gd name="connsiteX31" fmla="*/ 3195460 w 3334150"/>
                <a:gd name="connsiteY31" fmla="*/ 2574432 h 3923255"/>
                <a:gd name="connsiteX32" fmla="*/ 3308701 w 3334150"/>
                <a:gd name="connsiteY32" fmla="*/ 2220857 h 3923255"/>
                <a:gd name="connsiteX33" fmla="*/ 3074941 w 3334150"/>
                <a:gd name="connsiteY33" fmla="*/ 2100323 h 3923255"/>
                <a:gd name="connsiteX34" fmla="*/ 2950597 w 3334150"/>
                <a:gd name="connsiteY34" fmla="*/ 2122877 h 3923255"/>
                <a:gd name="connsiteX35" fmla="*/ 2910444 w 3334150"/>
                <a:gd name="connsiteY35" fmla="*/ 2140728 h 3923255"/>
                <a:gd name="connsiteX36" fmla="*/ 2909835 w 3334150"/>
                <a:gd name="connsiteY36" fmla="*/ 2139672 h 3923255"/>
                <a:gd name="connsiteX37" fmla="*/ 2271098 w 3334150"/>
                <a:gd name="connsiteY37" fmla="*/ 2407707 h 3923255"/>
                <a:gd name="connsiteX38" fmla="*/ 2203563 w 3334150"/>
                <a:gd name="connsiteY38" fmla="*/ 559055 h 3923255"/>
                <a:gd name="connsiteX39" fmla="*/ 2202389 w 3334150"/>
                <a:gd name="connsiteY39" fmla="*/ 559055 h 3923255"/>
                <a:gd name="connsiteX40" fmla="*/ 2199091 w 3334150"/>
                <a:gd name="connsiteY40" fmla="*/ 525722 h 3923255"/>
                <a:gd name="connsiteX41" fmla="*/ 1977468 w 3334150"/>
                <a:gd name="connsiteY41" fmla="*/ 341686 h 3923255"/>
                <a:gd name="connsiteX42" fmla="*/ 1751249 w 3334150"/>
                <a:gd name="connsiteY42" fmla="*/ 572173 h 3923255"/>
                <a:gd name="connsiteX43" fmla="*/ 1752099 w 3334150"/>
                <a:gd name="connsiteY43" fmla="*/ 580763 h 3923255"/>
                <a:gd name="connsiteX44" fmla="*/ 1693550 w 3334150"/>
                <a:gd name="connsiteY44" fmla="*/ 1719703 h 3923255"/>
                <a:gd name="connsiteX45" fmla="*/ 1626349 w 3334150"/>
                <a:gd name="connsiteY45" fmla="*/ 291830 h 3923255"/>
                <a:gd name="connsiteX46" fmla="*/ 1626767 w 3334150"/>
                <a:gd name="connsiteY46" fmla="*/ 286583 h 3923255"/>
                <a:gd name="connsiteX47" fmla="*/ 1400353 w 3334150"/>
                <a:gd name="connsiteY47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17991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396019 w 3334150"/>
                <a:gd name="connsiteY15" fmla="*/ 652686 h 3923255"/>
                <a:gd name="connsiteX16" fmla="*/ 238043 w 3334150"/>
                <a:gd name="connsiteY16" fmla="*/ 514670 h 3923255"/>
                <a:gd name="connsiteX17" fmla="*/ 80066 w 3334150"/>
                <a:gd name="connsiteY17" fmla="*/ 652686 h 3923255"/>
                <a:gd name="connsiteX18" fmla="*/ 70459 w 3334150"/>
                <a:gd name="connsiteY18" fmla="*/ 715409 h 3923255"/>
                <a:gd name="connsiteX19" fmla="*/ 68651 w 3334150"/>
                <a:gd name="connsiteY19" fmla="*/ 715409 h 3923255"/>
                <a:gd name="connsiteX20" fmla="*/ 67944 w 3334150"/>
                <a:gd name="connsiteY20" fmla="*/ 731827 h 3923255"/>
                <a:gd name="connsiteX21" fmla="*/ 66593 w 3334150"/>
                <a:gd name="connsiteY21" fmla="*/ 740646 h 3923255"/>
                <a:gd name="connsiteX22" fmla="*/ 67351 w 3334150"/>
                <a:gd name="connsiteY22" fmla="*/ 745594 h 3923255"/>
                <a:gd name="connsiteX23" fmla="*/ 0 w 3334150"/>
                <a:gd name="connsiteY23" fmla="*/ 2309426 h 3923255"/>
                <a:gd name="connsiteX24" fmla="*/ 16913 w 3334150"/>
                <a:gd name="connsiteY24" fmla="*/ 2994567 h 3923255"/>
                <a:gd name="connsiteX25" fmla="*/ 945601 w 3334150"/>
                <a:gd name="connsiteY25" fmla="*/ 3923255 h 3923255"/>
                <a:gd name="connsiteX26" fmla="*/ 1317075 w 3334150"/>
                <a:gd name="connsiteY26" fmla="*/ 3923254 h 3923255"/>
                <a:gd name="connsiteX27" fmla="*/ 2172782 w 3334150"/>
                <a:gd name="connsiteY27" fmla="*/ 3356053 h 3923255"/>
                <a:gd name="connsiteX28" fmla="*/ 2177806 w 3334150"/>
                <a:gd name="connsiteY28" fmla="*/ 3342327 h 3923255"/>
                <a:gd name="connsiteX29" fmla="*/ 3145705 w 3334150"/>
                <a:gd name="connsiteY29" fmla="*/ 2606706 h 3923255"/>
                <a:gd name="connsiteX30" fmla="*/ 3195460 w 3334150"/>
                <a:gd name="connsiteY30" fmla="*/ 2574432 h 3923255"/>
                <a:gd name="connsiteX31" fmla="*/ 3308701 w 3334150"/>
                <a:gd name="connsiteY31" fmla="*/ 2220857 h 3923255"/>
                <a:gd name="connsiteX32" fmla="*/ 3074941 w 3334150"/>
                <a:gd name="connsiteY32" fmla="*/ 2100323 h 3923255"/>
                <a:gd name="connsiteX33" fmla="*/ 2950597 w 3334150"/>
                <a:gd name="connsiteY33" fmla="*/ 2122877 h 3923255"/>
                <a:gd name="connsiteX34" fmla="*/ 2910444 w 3334150"/>
                <a:gd name="connsiteY34" fmla="*/ 2140728 h 3923255"/>
                <a:gd name="connsiteX35" fmla="*/ 2909835 w 3334150"/>
                <a:gd name="connsiteY35" fmla="*/ 2139672 h 3923255"/>
                <a:gd name="connsiteX36" fmla="*/ 2271098 w 3334150"/>
                <a:gd name="connsiteY36" fmla="*/ 2407707 h 3923255"/>
                <a:gd name="connsiteX37" fmla="*/ 2203563 w 3334150"/>
                <a:gd name="connsiteY37" fmla="*/ 559055 h 3923255"/>
                <a:gd name="connsiteX38" fmla="*/ 2202389 w 3334150"/>
                <a:gd name="connsiteY38" fmla="*/ 559055 h 3923255"/>
                <a:gd name="connsiteX39" fmla="*/ 2199091 w 3334150"/>
                <a:gd name="connsiteY39" fmla="*/ 525722 h 3923255"/>
                <a:gd name="connsiteX40" fmla="*/ 1977468 w 3334150"/>
                <a:gd name="connsiteY40" fmla="*/ 341686 h 3923255"/>
                <a:gd name="connsiteX41" fmla="*/ 1751249 w 3334150"/>
                <a:gd name="connsiteY41" fmla="*/ 572173 h 3923255"/>
                <a:gd name="connsiteX42" fmla="*/ 1752099 w 3334150"/>
                <a:gd name="connsiteY42" fmla="*/ 580763 h 3923255"/>
                <a:gd name="connsiteX43" fmla="*/ 1693550 w 3334150"/>
                <a:gd name="connsiteY43" fmla="*/ 1719703 h 3923255"/>
                <a:gd name="connsiteX44" fmla="*/ 1626349 w 3334150"/>
                <a:gd name="connsiteY44" fmla="*/ 291830 h 3923255"/>
                <a:gd name="connsiteX45" fmla="*/ 1626767 w 3334150"/>
                <a:gd name="connsiteY45" fmla="*/ 286583 h 3923255"/>
                <a:gd name="connsiteX46" fmla="*/ 1400353 w 3334150"/>
                <a:gd name="connsiteY46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17991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396019 w 3334150"/>
                <a:gd name="connsiteY15" fmla="*/ 652686 h 3923255"/>
                <a:gd name="connsiteX16" fmla="*/ 238043 w 3334150"/>
                <a:gd name="connsiteY16" fmla="*/ 514670 h 3923255"/>
                <a:gd name="connsiteX17" fmla="*/ 80066 w 3334150"/>
                <a:gd name="connsiteY17" fmla="*/ 652686 h 3923255"/>
                <a:gd name="connsiteX18" fmla="*/ 70459 w 3334150"/>
                <a:gd name="connsiteY18" fmla="*/ 715409 h 3923255"/>
                <a:gd name="connsiteX19" fmla="*/ 68651 w 3334150"/>
                <a:gd name="connsiteY19" fmla="*/ 715409 h 3923255"/>
                <a:gd name="connsiteX20" fmla="*/ 67944 w 3334150"/>
                <a:gd name="connsiteY20" fmla="*/ 731827 h 3923255"/>
                <a:gd name="connsiteX21" fmla="*/ 66593 w 3334150"/>
                <a:gd name="connsiteY21" fmla="*/ 740646 h 3923255"/>
                <a:gd name="connsiteX22" fmla="*/ 0 w 3334150"/>
                <a:gd name="connsiteY22" fmla="*/ 2309426 h 3923255"/>
                <a:gd name="connsiteX23" fmla="*/ 16913 w 3334150"/>
                <a:gd name="connsiteY23" fmla="*/ 2994567 h 3923255"/>
                <a:gd name="connsiteX24" fmla="*/ 945601 w 3334150"/>
                <a:gd name="connsiteY24" fmla="*/ 3923255 h 3923255"/>
                <a:gd name="connsiteX25" fmla="*/ 1317075 w 3334150"/>
                <a:gd name="connsiteY25" fmla="*/ 3923254 h 3923255"/>
                <a:gd name="connsiteX26" fmla="*/ 2172782 w 3334150"/>
                <a:gd name="connsiteY26" fmla="*/ 3356053 h 3923255"/>
                <a:gd name="connsiteX27" fmla="*/ 2177806 w 3334150"/>
                <a:gd name="connsiteY27" fmla="*/ 3342327 h 3923255"/>
                <a:gd name="connsiteX28" fmla="*/ 3145705 w 3334150"/>
                <a:gd name="connsiteY28" fmla="*/ 2606706 h 3923255"/>
                <a:gd name="connsiteX29" fmla="*/ 3195460 w 3334150"/>
                <a:gd name="connsiteY29" fmla="*/ 2574432 h 3923255"/>
                <a:gd name="connsiteX30" fmla="*/ 3308701 w 3334150"/>
                <a:gd name="connsiteY30" fmla="*/ 2220857 h 3923255"/>
                <a:gd name="connsiteX31" fmla="*/ 3074941 w 3334150"/>
                <a:gd name="connsiteY31" fmla="*/ 2100323 h 3923255"/>
                <a:gd name="connsiteX32" fmla="*/ 2950597 w 3334150"/>
                <a:gd name="connsiteY32" fmla="*/ 2122877 h 3923255"/>
                <a:gd name="connsiteX33" fmla="*/ 2910444 w 3334150"/>
                <a:gd name="connsiteY33" fmla="*/ 2140728 h 3923255"/>
                <a:gd name="connsiteX34" fmla="*/ 2909835 w 3334150"/>
                <a:gd name="connsiteY34" fmla="*/ 2139672 h 3923255"/>
                <a:gd name="connsiteX35" fmla="*/ 2271098 w 3334150"/>
                <a:gd name="connsiteY35" fmla="*/ 2407707 h 3923255"/>
                <a:gd name="connsiteX36" fmla="*/ 2203563 w 3334150"/>
                <a:gd name="connsiteY36" fmla="*/ 559055 h 3923255"/>
                <a:gd name="connsiteX37" fmla="*/ 2202389 w 3334150"/>
                <a:gd name="connsiteY37" fmla="*/ 559055 h 3923255"/>
                <a:gd name="connsiteX38" fmla="*/ 2199091 w 3334150"/>
                <a:gd name="connsiteY38" fmla="*/ 525722 h 3923255"/>
                <a:gd name="connsiteX39" fmla="*/ 1977468 w 3334150"/>
                <a:gd name="connsiteY39" fmla="*/ 341686 h 3923255"/>
                <a:gd name="connsiteX40" fmla="*/ 1751249 w 3334150"/>
                <a:gd name="connsiteY40" fmla="*/ 572173 h 3923255"/>
                <a:gd name="connsiteX41" fmla="*/ 1752099 w 3334150"/>
                <a:gd name="connsiteY41" fmla="*/ 580763 h 3923255"/>
                <a:gd name="connsiteX42" fmla="*/ 1693550 w 3334150"/>
                <a:gd name="connsiteY42" fmla="*/ 1719703 h 3923255"/>
                <a:gd name="connsiteX43" fmla="*/ 1626349 w 3334150"/>
                <a:gd name="connsiteY43" fmla="*/ 291830 h 3923255"/>
                <a:gd name="connsiteX44" fmla="*/ 1626767 w 3334150"/>
                <a:gd name="connsiteY44" fmla="*/ 286583 h 3923255"/>
                <a:gd name="connsiteX45" fmla="*/ 1400353 w 3334150"/>
                <a:gd name="connsiteY45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17991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396019 w 3334150"/>
                <a:gd name="connsiteY15" fmla="*/ 652686 h 3923255"/>
                <a:gd name="connsiteX16" fmla="*/ 238043 w 3334150"/>
                <a:gd name="connsiteY16" fmla="*/ 514670 h 3923255"/>
                <a:gd name="connsiteX17" fmla="*/ 80066 w 3334150"/>
                <a:gd name="connsiteY17" fmla="*/ 652686 h 3923255"/>
                <a:gd name="connsiteX18" fmla="*/ 70459 w 3334150"/>
                <a:gd name="connsiteY18" fmla="*/ 715409 h 3923255"/>
                <a:gd name="connsiteX19" fmla="*/ 68651 w 3334150"/>
                <a:gd name="connsiteY19" fmla="*/ 715409 h 3923255"/>
                <a:gd name="connsiteX20" fmla="*/ 67944 w 3334150"/>
                <a:gd name="connsiteY20" fmla="*/ 731827 h 3923255"/>
                <a:gd name="connsiteX21" fmla="*/ 0 w 3334150"/>
                <a:gd name="connsiteY21" fmla="*/ 2309426 h 3923255"/>
                <a:gd name="connsiteX22" fmla="*/ 16913 w 3334150"/>
                <a:gd name="connsiteY22" fmla="*/ 2994567 h 3923255"/>
                <a:gd name="connsiteX23" fmla="*/ 945601 w 3334150"/>
                <a:gd name="connsiteY23" fmla="*/ 3923255 h 3923255"/>
                <a:gd name="connsiteX24" fmla="*/ 1317075 w 3334150"/>
                <a:gd name="connsiteY24" fmla="*/ 3923254 h 3923255"/>
                <a:gd name="connsiteX25" fmla="*/ 2172782 w 3334150"/>
                <a:gd name="connsiteY25" fmla="*/ 3356053 h 3923255"/>
                <a:gd name="connsiteX26" fmla="*/ 2177806 w 3334150"/>
                <a:gd name="connsiteY26" fmla="*/ 3342327 h 3923255"/>
                <a:gd name="connsiteX27" fmla="*/ 3145705 w 3334150"/>
                <a:gd name="connsiteY27" fmla="*/ 2606706 h 3923255"/>
                <a:gd name="connsiteX28" fmla="*/ 3195460 w 3334150"/>
                <a:gd name="connsiteY28" fmla="*/ 2574432 h 3923255"/>
                <a:gd name="connsiteX29" fmla="*/ 3308701 w 3334150"/>
                <a:gd name="connsiteY29" fmla="*/ 2220857 h 3923255"/>
                <a:gd name="connsiteX30" fmla="*/ 3074941 w 3334150"/>
                <a:gd name="connsiteY30" fmla="*/ 2100323 h 3923255"/>
                <a:gd name="connsiteX31" fmla="*/ 2950597 w 3334150"/>
                <a:gd name="connsiteY31" fmla="*/ 2122877 h 3923255"/>
                <a:gd name="connsiteX32" fmla="*/ 2910444 w 3334150"/>
                <a:gd name="connsiteY32" fmla="*/ 2140728 h 3923255"/>
                <a:gd name="connsiteX33" fmla="*/ 2909835 w 3334150"/>
                <a:gd name="connsiteY33" fmla="*/ 2139672 h 3923255"/>
                <a:gd name="connsiteX34" fmla="*/ 2271098 w 3334150"/>
                <a:gd name="connsiteY34" fmla="*/ 2407707 h 3923255"/>
                <a:gd name="connsiteX35" fmla="*/ 2203563 w 3334150"/>
                <a:gd name="connsiteY35" fmla="*/ 559055 h 3923255"/>
                <a:gd name="connsiteX36" fmla="*/ 2202389 w 3334150"/>
                <a:gd name="connsiteY36" fmla="*/ 559055 h 3923255"/>
                <a:gd name="connsiteX37" fmla="*/ 2199091 w 3334150"/>
                <a:gd name="connsiteY37" fmla="*/ 525722 h 3923255"/>
                <a:gd name="connsiteX38" fmla="*/ 1977468 w 3334150"/>
                <a:gd name="connsiteY38" fmla="*/ 341686 h 3923255"/>
                <a:gd name="connsiteX39" fmla="*/ 1751249 w 3334150"/>
                <a:gd name="connsiteY39" fmla="*/ 572173 h 3923255"/>
                <a:gd name="connsiteX40" fmla="*/ 1752099 w 3334150"/>
                <a:gd name="connsiteY40" fmla="*/ 580763 h 3923255"/>
                <a:gd name="connsiteX41" fmla="*/ 1693550 w 3334150"/>
                <a:gd name="connsiteY41" fmla="*/ 1719703 h 3923255"/>
                <a:gd name="connsiteX42" fmla="*/ 1626349 w 3334150"/>
                <a:gd name="connsiteY42" fmla="*/ 291830 h 3923255"/>
                <a:gd name="connsiteX43" fmla="*/ 1626767 w 3334150"/>
                <a:gd name="connsiteY43" fmla="*/ 286583 h 3923255"/>
                <a:gd name="connsiteX44" fmla="*/ 1400353 w 3334150"/>
                <a:gd name="connsiteY44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17991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396019 w 3334150"/>
                <a:gd name="connsiteY15" fmla="*/ 652686 h 3923255"/>
                <a:gd name="connsiteX16" fmla="*/ 238043 w 3334150"/>
                <a:gd name="connsiteY16" fmla="*/ 514670 h 3923255"/>
                <a:gd name="connsiteX17" fmla="*/ 80066 w 3334150"/>
                <a:gd name="connsiteY17" fmla="*/ 652686 h 3923255"/>
                <a:gd name="connsiteX18" fmla="*/ 70459 w 3334150"/>
                <a:gd name="connsiteY18" fmla="*/ 715409 h 3923255"/>
                <a:gd name="connsiteX19" fmla="*/ 67944 w 3334150"/>
                <a:gd name="connsiteY19" fmla="*/ 731827 h 3923255"/>
                <a:gd name="connsiteX20" fmla="*/ 0 w 3334150"/>
                <a:gd name="connsiteY20" fmla="*/ 2309426 h 3923255"/>
                <a:gd name="connsiteX21" fmla="*/ 16913 w 3334150"/>
                <a:gd name="connsiteY21" fmla="*/ 2994567 h 3923255"/>
                <a:gd name="connsiteX22" fmla="*/ 945601 w 3334150"/>
                <a:gd name="connsiteY22" fmla="*/ 3923255 h 3923255"/>
                <a:gd name="connsiteX23" fmla="*/ 1317075 w 3334150"/>
                <a:gd name="connsiteY23" fmla="*/ 3923254 h 3923255"/>
                <a:gd name="connsiteX24" fmla="*/ 2172782 w 3334150"/>
                <a:gd name="connsiteY24" fmla="*/ 3356053 h 3923255"/>
                <a:gd name="connsiteX25" fmla="*/ 2177806 w 3334150"/>
                <a:gd name="connsiteY25" fmla="*/ 3342327 h 3923255"/>
                <a:gd name="connsiteX26" fmla="*/ 3145705 w 3334150"/>
                <a:gd name="connsiteY26" fmla="*/ 2606706 h 3923255"/>
                <a:gd name="connsiteX27" fmla="*/ 3195460 w 3334150"/>
                <a:gd name="connsiteY27" fmla="*/ 2574432 h 3923255"/>
                <a:gd name="connsiteX28" fmla="*/ 3308701 w 3334150"/>
                <a:gd name="connsiteY28" fmla="*/ 2220857 h 3923255"/>
                <a:gd name="connsiteX29" fmla="*/ 3074941 w 3334150"/>
                <a:gd name="connsiteY29" fmla="*/ 2100323 h 3923255"/>
                <a:gd name="connsiteX30" fmla="*/ 2950597 w 3334150"/>
                <a:gd name="connsiteY30" fmla="*/ 2122877 h 3923255"/>
                <a:gd name="connsiteX31" fmla="*/ 2910444 w 3334150"/>
                <a:gd name="connsiteY31" fmla="*/ 2140728 h 3923255"/>
                <a:gd name="connsiteX32" fmla="*/ 2909835 w 3334150"/>
                <a:gd name="connsiteY32" fmla="*/ 2139672 h 3923255"/>
                <a:gd name="connsiteX33" fmla="*/ 2271098 w 3334150"/>
                <a:gd name="connsiteY33" fmla="*/ 2407707 h 3923255"/>
                <a:gd name="connsiteX34" fmla="*/ 2203563 w 3334150"/>
                <a:gd name="connsiteY34" fmla="*/ 559055 h 3923255"/>
                <a:gd name="connsiteX35" fmla="*/ 2202389 w 3334150"/>
                <a:gd name="connsiteY35" fmla="*/ 559055 h 3923255"/>
                <a:gd name="connsiteX36" fmla="*/ 2199091 w 3334150"/>
                <a:gd name="connsiteY36" fmla="*/ 525722 h 3923255"/>
                <a:gd name="connsiteX37" fmla="*/ 1977468 w 3334150"/>
                <a:gd name="connsiteY37" fmla="*/ 341686 h 3923255"/>
                <a:gd name="connsiteX38" fmla="*/ 1751249 w 3334150"/>
                <a:gd name="connsiteY38" fmla="*/ 572173 h 3923255"/>
                <a:gd name="connsiteX39" fmla="*/ 1752099 w 3334150"/>
                <a:gd name="connsiteY39" fmla="*/ 580763 h 3923255"/>
                <a:gd name="connsiteX40" fmla="*/ 1693550 w 3334150"/>
                <a:gd name="connsiteY40" fmla="*/ 1719703 h 3923255"/>
                <a:gd name="connsiteX41" fmla="*/ 1626349 w 3334150"/>
                <a:gd name="connsiteY41" fmla="*/ 291830 h 3923255"/>
                <a:gd name="connsiteX42" fmla="*/ 1626767 w 3334150"/>
                <a:gd name="connsiteY42" fmla="*/ 286583 h 3923255"/>
                <a:gd name="connsiteX43" fmla="*/ 1400353 w 3334150"/>
                <a:gd name="connsiteY43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17991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396019 w 3334150"/>
                <a:gd name="connsiteY15" fmla="*/ 652686 h 3923255"/>
                <a:gd name="connsiteX16" fmla="*/ 238043 w 3334150"/>
                <a:gd name="connsiteY16" fmla="*/ 514670 h 3923255"/>
                <a:gd name="connsiteX17" fmla="*/ 80066 w 3334150"/>
                <a:gd name="connsiteY17" fmla="*/ 652686 h 3923255"/>
                <a:gd name="connsiteX18" fmla="*/ 70459 w 3334150"/>
                <a:gd name="connsiteY18" fmla="*/ 715409 h 3923255"/>
                <a:gd name="connsiteX19" fmla="*/ 67944 w 3334150"/>
                <a:gd name="connsiteY19" fmla="*/ 731827 h 3923255"/>
                <a:gd name="connsiteX20" fmla="*/ 0 w 3334150"/>
                <a:gd name="connsiteY20" fmla="*/ 2309426 h 3923255"/>
                <a:gd name="connsiteX21" fmla="*/ 16913 w 3334150"/>
                <a:gd name="connsiteY21" fmla="*/ 2994567 h 3923255"/>
                <a:gd name="connsiteX22" fmla="*/ 945601 w 3334150"/>
                <a:gd name="connsiteY22" fmla="*/ 3923255 h 3923255"/>
                <a:gd name="connsiteX23" fmla="*/ 1317075 w 3334150"/>
                <a:gd name="connsiteY23" fmla="*/ 3923254 h 3923255"/>
                <a:gd name="connsiteX24" fmla="*/ 2172782 w 3334150"/>
                <a:gd name="connsiteY24" fmla="*/ 3356053 h 3923255"/>
                <a:gd name="connsiteX25" fmla="*/ 2177806 w 3334150"/>
                <a:gd name="connsiteY25" fmla="*/ 3342327 h 3923255"/>
                <a:gd name="connsiteX26" fmla="*/ 3145705 w 3334150"/>
                <a:gd name="connsiteY26" fmla="*/ 2606706 h 3923255"/>
                <a:gd name="connsiteX27" fmla="*/ 3195460 w 3334150"/>
                <a:gd name="connsiteY27" fmla="*/ 2574432 h 3923255"/>
                <a:gd name="connsiteX28" fmla="*/ 3308701 w 3334150"/>
                <a:gd name="connsiteY28" fmla="*/ 2220857 h 3923255"/>
                <a:gd name="connsiteX29" fmla="*/ 3074941 w 3334150"/>
                <a:gd name="connsiteY29" fmla="*/ 2100323 h 3923255"/>
                <a:gd name="connsiteX30" fmla="*/ 2950597 w 3334150"/>
                <a:gd name="connsiteY30" fmla="*/ 2122877 h 3923255"/>
                <a:gd name="connsiteX31" fmla="*/ 2910444 w 3334150"/>
                <a:gd name="connsiteY31" fmla="*/ 2140728 h 3923255"/>
                <a:gd name="connsiteX32" fmla="*/ 2909835 w 3334150"/>
                <a:gd name="connsiteY32" fmla="*/ 2139672 h 3923255"/>
                <a:gd name="connsiteX33" fmla="*/ 2271098 w 3334150"/>
                <a:gd name="connsiteY33" fmla="*/ 2399081 h 3923255"/>
                <a:gd name="connsiteX34" fmla="*/ 2203563 w 3334150"/>
                <a:gd name="connsiteY34" fmla="*/ 559055 h 3923255"/>
                <a:gd name="connsiteX35" fmla="*/ 2202389 w 3334150"/>
                <a:gd name="connsiteY35" fmla="*/ 559055 h 3923255"/>
                <a:gd name="connsiteX36" fmla="*/ 2199091 w 3334150"/>
                <a:gd name="connsiteY36" fmla="*/ 525722 h 3923255"/>
                <a:gd name="connsiteX37" fmla="*/ 1977468 w 3334150"/>
                <a:gd name="connsiteY37" fmla="*/ 341686 h 3923255"/>
                <a:gd name="connsiteX38" fmla="*/ 1751249 w 3334150"/>
                <a:gd name="connsiteY38" fmla="*/ 572173 h 3923255"/>
                <a:gd name="connsiteX39" fmla="*/ 1752099 w 3334150"/>
                <a:gd name="connsiteY39" fmla="*/ 580763 h 3923255"/>
                <a:gd name="connsiteX40" fmla="*/ 1693550 w 3334150"/>
                <a:gd name="connsiteY40" fmla="*/ 1719703 h 3923255"/>
                <a:gd name="connsiteX41" fmla="*/ 1626349 w 3334150"/>
                <a:gd name="connsiteY41" fmla="*/ 291830 h 3923255"/>
                <a:gd name="connsiteX42" fmla="*/ 1626767 w 3334150"/>
                <a:gd name="connsiteY42" fmla="*/ 286583 h 3923255"/>
                <a:gd name="connsiteX43" fmla="*/ 1400353 w 3334150"/>
                <a:gd name="connsiteY43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17991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396019 w 3334150"/>
                <a:gd name="connsiteY15" fmla="*/ 652686 h 3923255"/>
                <a:gd name="connsiteX16" fmla="*/ 238043 w 3334150"/>
                <a:gd name="connsiteY16" fmla="*/ 514670 h 3923255"/>
                <a:gd name="connsiteX17" fmla="*/ 80066 w 3334150"/>
                <a:gd name="connsiteY17" fmla="*/ 652686 h 3923255"/>
                <a:gd name="connsiteX18" fmla="*/ 70459 w 3334150"/>
                <a:gd name="connsiteY18" fmla="*/ 715409 h 3923255"/>
                <a:gd name="connsiteX19" fmla="*/ 67944 w 3334150"/>
                <a:gd name="connsiteY19" fmla="*/ 731827 h 3923255"/>
                <a:gd name="connsiteX20" fmla="*/ 0 w 3334150"/>
                <a:gd name="connsiteY20" fmla="*/ 2309426 h 3923255"/>
                <a:gd name="connsiteX21" fmla="*/ 16913 w 3334150"/>
                <a:gd name="connsiteY21" fmla="*/ 2994567 h 3923255"/>
                <a:gd name="connsiteX22" fmla="*/ 945601 w 3334150"/>
                <a:gd name="connsiteY22" fmla="*/ 3923255 h 3923255"/>
                <a:gd name="connsiteX23" fmla="*/ 1317075 w 3334150"/>
                <a:gd name="connsiteY23" fmla="*/ 3923254 h 3923255"/>
                <a:gd name="connsiteX24" fmla="*/ 2172782 w 3334150"/>
                <a:gd name="connsiteY24" fmla="*/ 3356053 h 3923255"/>
                <a:gd name="connsiteX25" fmla="*/ 2177806 w 3334150"/>
                <a:gd name="connsiteY25" fmla="*/ 3342327 h 3923255"/>
                <a:gd name="connsiteX26" fmla="*/ 3145705 w 3334150"/>
                <a:gd name="connsiteY26" fmla="*/ 2606706 h 3923255"/>
                <a:gd name="connsiteX27" fmla="*/ 3195460 w 3334150"/>
                <a:gd name="connsiteY27" fmla="*/ 2574432 h 3923255"/>
                <a:gd name="connsiteX28" fmla="*/ 3308701 w 3334150"/>
                <a:gd name="connsiteY28" fmla="*/ 2220857 h 3923255"/>
                <a:gd name="connsiteX29" fmla="*/ 3074941 w 3334150"/>
                <a:gd name="connsiteY29" fmla="*/ 2100323 h 3923255"/>
                <a:gd name="connsiteX30" fmla="*/ 2950597 w 3334150"/>
                <a:gd name="connsiteY30" fmla="*/ 2122877 h 3923255"/>
                <a:gd name="connsiteX31" fmla="*/ 2910444 w 3334150"/>
                <a:gd name="connsiteY31" fmla="*/ 2140728 h 3923255"/>
                <a:gd name="connsiteX32" fmla="*/ 2909835 w 3334150"/>
                <a:gd name="connsiteY32" fmla="*/ 2139672 h 3923255"/>
                <a:gd name="connsiteX33" fmla="*/ 2271098 w 3334150"/>
                <a:gd name="connsiteY33" fmla="*/ 2399081 h 3923255"/>
                <a:gd name="connsiteX34" fmla="*/ 2203563 w 3334150"/>
                <a:gd name="connsiteY34" fmla="*/ 559055 h 3923255"/>
                <a:gd name="connsiteX35" fmla="*/ 2202389 w 3334150"/>
                <a:gd name="connsiteY35" fmla="*/ 559055 h 3923255"/>
                <a:gd name="connsiteX36" fmla="*/ 2199091 w 3334150"/>
                <a:gd name="connsiteY36" fmla="*/ 525722 h 3923255"/>
                <a:gd name="connsiteX37" fmla="*/ 1977468 w 3334150"/>
                <a:gd name="connsiteY37" fmla="*/ 341686 h 3923255"/>
                <a:gd name="connsiteX38" fmla="*/ 1751249 w 3334150"/>
                <a:gd name="connsiteY38" fmla="*/ 572173 h 3923255"/>
                <a:gd name="connsiteX39" fmla="*/ 1752099 w 3334150"/>
                <a:gd name="connsiteY39" fmla="*/ 580763 h 3923255"/>
                <a:gd name="connsiteX40" fmla="*/ 1693550 w 3334150"/>
                <a:gd name="connsiteY40" fmla="*/ 1719703 h 3923255"/>
                <a:gd name="connsiteX41" fmla="*/ 1626349 w 3334150"/>
                <a:gd name="connsiteY41" fmla="*/ 291830 h 3923255"/>
                <a:gd name="connsiteX42" fmla="*/ 1626767 w 3334150"/>
                <a:gd name="connsiteY42" fmla="*/ 286583 h 3923255"/>
                <a:gd name="connsiteX43" fmla="*/ 1400353 w 3334150"/>
                <a:gd name="connsiteY43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17991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396019 w 3334150"/>
                <a:gd name="connsiteY15" fmla="*/ 652686 h 3923255"/>
                <a:gd name="connsiteX16" fmla="*/ 238043 w 3334150"/>
                <a:gd name="connsiteY16" fmla="*/ 514670 h 3923255"/>
                <a:gd name="connsiteX17" fmla="*/ 80066 w 3334150"/>
                <a:gd name="connsiteY17" fmla="*/ 652686 h 3923255"/>
                <a:gd name="connsiteX18" fmla="*/ 70459 w 3334150"/>
                <a:gd name="connsiteY18" fmla="*/ 715409 h 3923255"/>
                <a:gd name="connsiteX19" fmla="*/ 67944 w 3334150"/>
                <a:gd name="connsiteY19" fmla="*/ 731827 h 3923255"/>
                <a:gd name="connsiteX20" fmla="*/ 0 w 3334150"/>
                <a:gd name="connsiteY20" fmla="*/ 2309426 h 3923255"/>
                <a:gd name="connsiteX21" fmla="*/ 16913 w 3334150"/>
                <a:gd name="connsiteY21" fmla="*/ 2994567 h 3923255"/>
                <a:gd name="connsiteX22" fmla="*/ 945601 w 3334150"/>
                <a:gd name="connsiteY22" fmla="*/ 3923255 h 3923255"/>
                <a:gd name="connsiteX23" fmla="*/ 1317075 w 3334150"/>
                <a:gd name="connsiteY23" fmla="*/ 3923254 h 3923255"/>
                <a:gd name="connsiteX24" fmla="*/ 2172782 w 3334150"/>
                <a:gd name="connsiteY24" fmla="*/ 3356053 h 3923255"/>
                <a:gd name="connsiteX25" fmla="*/ 2177806 w 3334150"/>
                <a:gd name="connsiteY25" fmla="*/ 3342327 h 3923255"/>
                <a:gd name="connsiteX26" fmla="*/ 3145705 w 3334150"/>
                <a:gd name="connsiteY26" fmla="*/ 2606706 h 3923255"/>
                <a:gd name="connsiteX27" fmla="*/ 3195460 w 3334150"/>
                <a:gd name="connsiteY27" fmla="*/ 2574432 h 3923255"/>
                <a:gd name="connsiteX28" fmla="*/ 3308701 w 3334150"/>
                <a:gd name="connsiteY28" fmla="*/ 2220857 h 3923255"/>
                <a:gd name="connsiteX29" fmla="*/ 3074941 w 3334150"/>
                <a:gd name="connsiteY29" fmla="*/ 2100323 h 3923255"/>
                <a:gd name="connsiteX30" fmla="*/ 2950597 w 3334150"/>
                <a:gd name="connsiteY30" fmla="*/ 2122877 h 3923255"/>
                <a:gd name="connsiteX31" fmla="*/ 2910444 w 3334150"/>
                <a:gd name="connsiteY31" fmla="*/ 2140728 h 3923255"/>
                <a:gd name="connsiteX32" fmla="*/ 2909835 w 3334150"/>
                <a:gd name="connsiteY32" fmla="*/ 2139672 h 3923255"/>
                <a:gd name="connsiteX33" fmla="*/ 2288351 w 3334150"/>
                <a:gd name="connsiteY33" fmla="*/ 2373202 h 3923255"/>
                <a:gd name="connsiteX34" fmla="*/ 2203563 w 3334150"/>
                <a:gd name="connsiteY34" fmla="*/ 559055 h 3923255"/>
                <a:gd name="connsiteX35" fmla="*/ 2202389 w 3334150"/>
                <a:gd name="connsiteY35" fmla="*/ 559055 h 3923255"/>
                <a:gd name="connsiteX36" fmla="*/ 2199091 w 3334150"/>
                <a:gd name="connsiteY36" fmla="*/ 525722 h 3923255"/>
                <a:gd name="connsiteX37" fmla="*/ 1977468 w 3334150"/>
                <a:gd name="connsiteY37" fmla="*/ 341686 h 3923255"/>
                <a:gd name="connsiteX38" fmla="*/ 1751249 w 3334150"/>
                <a:gd name="connsiteY38" fmla="*/ 572173 h 3923255"/>
                <a:gd name="connsiteX39" fmla="*/ 1752099 w 3334150"/>
                <a:gd name="connsiteY39" fmla="*/ 580763 h 3923255"/>
                <a:gd name="connsiteX40" fmla="*/ 1693550 w 3334150"/>
                <a:gd name="connsiteY40" fmla="*/ 1719703 h 3923255"/>
                <a:gd name="connsiteX41" fmla="*/ 1626349 w 3334150"/>
                <a:gd name="connsiteY41" fmla="*/ 291830 h 3923255"/>
                <a:gd name="connsiteX42" fmla="*/ 1626767 w 3334150"/>
                <a:gd name="connsiteY42" fmla="*/ 286583 h 3923255"/>
                <a:gd name="connsiteX43" fmla="*/ 1400353 w 3334150"/>
                <a:gd name="connsiteY43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17991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396019 w 3334150"/>
                <a:gd name="connsiteY15" fmla="*/ 652686 h 3923255"/>
                <a:gd name="connsiteX16" fmla="*/ 238043 w 3334150"/>
                <a:gd name="connsiteY16" fmla="*/ 514670 h 3923255"/>
                <a:gd name="connsiteX17" fmla="*/ 80066 w 3334150"/>
                <a:gd name="connsiteY17" fmla="*/ 652686 h 3923255"/>
                <a:gd name="connsiteX18" fmla="*/ 70459 w 3334150"/>
                <a:gd name="connsiteY18" fmla="*/ 715409 h 3923255"/>
                <a:gd name="connsiteX19" fmla="*/ 67944 w 3334150"/>
                <a:gd name="connsiteY19" fmla="*/ 731827 h 3923255"/>
                <a:gd name="connsiteX20" fmla="*/ 0 w 3334150"/>
                <a:gd name="connsiteY20" fmla="*/ 2309426 h 3923255"/>
                <a:gd name="connsiteX21" fmla="*/ 16913 w 3334150"/>
                <a:gd name="connsiteY21" fmla="*/ 2994567 h 3923255"/>
                <a:gd name="connsiteX22" fmla="*/ 945601 w 3334150"/>
                <a:gd name="connsiteY22" fmla="*/ 3923255 h 3923255"/>
                <a:gd name="connsiteX23" fmla="*/ 1317075 w 3334150"/>
                <a:gd name="connsiteY23" fmla="*/ 3923254 h 3923255"/>
                <a:gd name="connsiteX24" fmla="*/ 2172782 w 3334150"/>
                <a:gd name="connsiteY24" fmla="*/ 3356053 h 3923255"/>
                <a:gd name="connsiteX25" fmla="*/ 3145705 w 3334150"/>
                <a:gd name="connsiteY25" fmla="*/ 2606706 h 3923255"/>
                <a:gd name="connsiteX26" fmla="*/ 3195460 w 3334150"/>
                <a:gd name="connsiteY26" fmla="*/ 2574432 h 3923255"/>
                <a:gd name="connsiteX27" fmla="*/ 3308701 w 3334150"/>
                <a:gd name="connsiteY27" fmla="*/ 2220857 h 3923255"/>
                <a:gd name="connsiteX28" fmla="*/ 3074941 w 3334150"/>
                <a:gd name="connsiteY28" fmla="*/ 2100323 h 3923255"/>
                <a:gd name="connsiteX29" fmla="*/ 2950597 w 3334150"/>
                <a:gd name="connsiteY29" fmla="*/ 2122877 h 3923255"/>
                <a:gd name="connsiteX30" fmla="*/ 2910444 w 3334150"/>
                <a:gd name="connsiteY30" fmla="*/ 2140728 h 3923255"/>
                <a:gd name="connsiteX31" fmla="*/ 2909835 w 3334150"/>
                <a:gd name="connsiteY31" fmla="*/ 2139672 h 3923255"/>
                <a:gd name="connsiteX32" fmla="*/ 2288351 w 3334150"/>
                <a:gd name="connsiteY32" fmla="*/ 2373202 h 3923255"/>
                <a:gd name="connsiteX33" fmla="*/ 2203563 w 3334150"/>
                <a:gd name="connsiteY33" fmla="*/ 559055 h 3923255"/>
                <a:gd name="connsiteX34" fmla="*/ 2202389 w 3334150"/>
                <a:gd name="connsiteY34" fmla="*/ 559055 h 3923255"/>
                <a:gd name="connsiteX35" fmla="*/ 2199091 w 3334150"/>
                <a:gd name="connsiteY35" fmla="*/ 525722 h 3923255"/>
                <a:gd name="connsiteX36" fmla="*/ 1977468 w 3334150"/>
                <a:gd name="connsiteY36" fmla="*/ 341686 h 3923255"/>
                <a:gd name="connsiteX37" fmla="*/ 1751249 w 3334150"/>
                <a:gd name="connsiteY37" fmla="*/ 572173 h 3923255"/>
                <a:gd name="connsiteX38" fmla="*/ 1752099 w 3334150"/>
                <a:gd name="connsiteY38" fmla="*/ 580763 h 3923255"/>
                <a:gd name="connsiteX39" fmla="*/ 1693550 w 3334150"/>
                <a:gd name="connsiteY39" fmla="*/ 1719703 h 3923255"/>
                <a:gd name="connsiteX40" fmla="*/ 1626349 w 3334150"/>
                <a:gd name="connsiteY40" fmla="*/ 291830 h 3923255"/>
                <a:gd name="connsiteX41" fmla="*/ 1626767 w 3334150"/>
                <a:gd name="connsiteY41" fmla="*/ 286583 h 3923255"/>
                <a:gd name="connsiteX42" fmla="*/ 1400353 w 3334150"/>
                <a:gd name="connsiteY42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17991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396019 w 3334150"/>
                <a:gd name="connsiteY15" fmla="*/ 652686 h 3923255"/>
                <a:gd name="connsiteX16" fmla="*/ 238043 w 3334150"/>
                <a:gd name="connsiteY16" fmla="*/ 514670 h 3923255"/>
                <a:gd name="connsiteX17" fmla="*/ 80066 w 3334150"/>
                <a:gd name="connsiteY17" fmla="*/ 652686 h 3923255"/>
                <a:gd name="connsiteX18" fmla="*/ 70459 w 3334150"/>
                <a:gd name="connsiteY18" fmla="*/ 715409 h 3923255"/>
                <a:gd name="connsiteX19" fmla="*/ 67944 w 3334150"/>
                <a:gd name="connsiteY19" fmla="*/ 731827 h 3923255"/>
                <a:gd name="connsiteX20" fmla="*/ 0 w 3334150"/>
                <a:gd name="connsiteY20" fmla="*/ 2309426 h 3923255"/>
                <a:gd name="connsiteX21" fmla="*/ 16913 w 3334150"/>
                <a:gd name="connsiteY21" fmla="*/ 2994567 h 3923255"/>
                <a:gd name="connsiteX22" fmla="*/ 945601 w 3334150"/>
                <a:gd name="connsiteY22" fmla="*/ 3923255 h 3923255"/>
                <a:gd name="connsiteX23" fmla="*/ 1317075 w 3334150"/>
                <a:gd name="connsiteY23" fmla="*/ 3923254 h 3923255"/>
                <a:gd name="connsiteX24" fmla="*/ 2172782 w 3334150"/>
                <a:gd name="connsiteY24" fmla="*/ 3356053 h 3923255"/>
                <a:gd name="connsiteX25" fmla="*/ 3195460 w 3334150"/>
                <a:gd name="connsiteY25" fmla="*/ 2574432 h 3923255"/>
                <a:gd name="connsiteX26" fmla="*/ 3308701 w 3334150"/>
                <a:gd name="connsiteY26" fmla="*/ 2220857 h 3923255"/>
                <a:gd name="connsiteX27" fmla="*/ 3074941 w 3334150"/>
                <a:gd name="connsiteY27" fmla="*/ 2100323 h 3923255"/>
                <a:gd name="connsiteX28" fmla="*/ 2950597 w 3334150"/>
                <a:gd name="connsiteY28" fmla="*/ 2122877 h 3923255"/>
                <a:gd name="connsiteX29" fmla="*/ 2910444 w 3334150"/>
                <a:gd name="connsiteY29" fmla="*/ 2140728 h 3923255"/>
                <a:gd name="connsiteX30" fmla="*/ 2909835 w 3334150"/>
                <a:gd name="connsiteY30" fmla="*/ 2139672 h 3923255"/>
                <a:gd name="connsiteX31" fmla="*/ 2288351 w 3334150"/>
                <a:gd name="connsiteY31" fmla="*/ 2373202 h 3923255"/>
                <a:gd name="connsiteX32" fmla="*/ 2203563 w 3334150"/>
                <a:gd name="connsiteY32" fmla="*/ 559055 h 3923255"/>
                <a:gd name="connsiteX33" fmla="*/ 2202389 w 3334150"/>
                <a:gd name="connsiteY33" fmla="*/ 559055 h 3923255"/>
                <a:gd name="connsiteX34" fmla="*/ 2199091 w 3334150"/>
                <a:gd name="connsiteY34" fmla="*/ 525722 h 3923255"/>
                <a:gd name="connsiteX35" fmla="*/ 1977468 w 3334150"/>
                <a:gd name="connsiteY35" fmla="*/ 341686 h 3923255"/>
                <a:gd name="connsiteX36" fmla="*/ 1751249 w 3334150"/>
                <a:gd name="connsiteY36" fmla="*/ 572173 h 3923255"/>
                <a:gd name="connsiteX37" fmla="*/ 1752099 w 3334150"/>
                <a:gd name="connsiteY37" fmla="*/ 580763 h 3923255"/>
                <a:gd name="connsiteX38" fmla="*/ 1693550 w 3334150"/>
                <a:gd name="connsiteY38" fmla="*/ 1719703 h 3923255"/>
                <a:gd name="connsiteX39" fmla="*/ 1626349 w 3334150"/>
                <a:gd name="connsiteY39" fmla="*/ 291830 h 3923255"/>
                <a:gd name="connsiteX40" fmla="*/ 1626767 w 3334150"/>
                <a:gd name="connsiteY40" fmla="*/ 286583 h 3923255"/>
                <a:gd name="connsiteX41" fmla="*/ 1400353 w 3334150"/>
                <a:gd name="connsiteY41" fmla="*/ 0 h 3923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3334150" h="3923255">
                  <a:moveTo>
                    <a:pt x="1400353" y="0"/>
                  </a:moveTo>
                  <a:cubicBezTo>
                    <a:pt x="1275308" y="0"/>
                    <a:pt x="1173939" y="128308"/>
                    <a:pt x="1173939" y="286583"/>
                  </a:cubicBezTo>
                  <a:cubicBezTo>
                    <a:pt x="1174214" y="290033"/>
                    <a:pt x="1174488" y="293484"/>
                    <a:pt x="1174763" y="296934"/>
                  </a:cubicBezTo>
                  <a:cubicBezTo>
                    <a:pt x="1153846" y="788157"/>
                    <a:pt x="1174097" y="1783614"/>
                    <a:pt x="1112011" y="1770604"/>
                  </a:cubicBezTo>
                  <a:cubicBezTo>
                    <a:pt x="1049925" y="1757594"/>
                    <a:pt x="1044989" y="830184"/>
                    <a:pt x="1011478" y="359974"/>
                  </a:cubicBezTo>
                  <a:cubicBezTo>
                    <a:pt x="1011738" y="356760"/>
                    <a:pt x="1011997" y="353547"/>
                    <a:pt x="1012257" y="350333"/>
                  </a:cubicBezTo>
                  <a:cubicBezTo>
                    <a:pt x="1012257" y="194440"/>
                    <a:pt x="910976" y="68064"/>
                    <a:pt x="786039" y="68064"/>
                  </a:cubicBezTo>
                  <a:cubicBezTo>
                    <a:pt x="676719" y="68064"/>
                    <a:pt x="585511" y="164821"/>
                    <a:pt x="564417" y="293446"/>
                  </a:cubicBezTo>
                  <a:lnTo>
                    <a:pt x="560930" y="336610"/>
                  </a:lnTo>
                  <a:lnTo>
                    <a:pt x="559722" y="336610"/>
                  </a:lnTo>
                  <a:cubicBezTo>
                    <a:pt x="532952" y="824133"/>
                    <a:pt x="521978" y="1793464"/>
                    <a:pt x="479412" y="1799179"/>
                  </a:cubicBezTo>
                  <a:cubicBezTo>
                    <a:pt x="436846" y="1804894"/>
                    <a:pt x="432379" y="1096232"/>
                    <a:pt x="408863" y="744759"/>
                  </a:cubicBezTo>
                  <a:lnTo>
                    <a:pt x="409493" y="740646"/>
                  </a:lnTo>
                  <a:lnTo>
                    <a:pt x="408370" y="733316"/>
                  </a:lnTo>
                  <a:lnTo>
                    <a:pt x="407599" y="715409"/>
                  </a:lnTo>
                  <a:lnTo>
                    <a:pt x="396019" y="652686"/>
                  </a:lnTo>
                  <a:cubicBezTo>
                    <a:pt x="369992" y="571580"/>
                    <a:pt x="309060" y="514670"/>
                    <a:pt x="238043" y="514670"/>
                  </a:cubicBezTo>
                  <a:cubicBezTo>
                    <a:pt x="167026" y="514670"/>
                    <a:pt x="106094" y="571580"/>
                    <a:pt x="80066" y="652686"/>
                  </a:cubicBezTo>
                  <a:lnTo>
                    <a:pt x="70459" y="715409"/>
                  </a:lnTo>
                  <a:lnTo>
                    <a:pt x="67944" y="731827"/>
                  </a:lnTo>
                  <a:lnTo>
                    <a:pt x="0" y="2309426"/>
                  </a:lnTo>
                  <a:lnTo>
                    <a:pt x="16913" y="2994567"/>
                  </a:lnTo>
                  <a:cubicBezTo>
                    <a:pt x="16913" y="3507467"/>
                    <a:pt x="432701" y="3923255"/>
                    <a:pt x="945601" y="3923255"/>
                  </a:cubicBezTo>
                  <a:lnTo>
                    <a:pt x="1317075" y="3923254"/>
                  </a:lnTo>
                  <a:cubicBezTo>
                    <a:pt x="1701750" y="3923254"/>
                    <a:pt x="2031799" y="3689373"/>
                    <a:pt x="2172782" y="3356053"/>
                  </a:cubicBezTo>
                  <a:lnTo>
                    <a:pt x="3195460" y="2574432"/>
                  </a:lnTo>
                  <a:cubicBezTo>
                    <a:pt x="3318304" y="2480008"/>
                    <a:pt x="3369093" y="2332226"/>
                    <a:pt x="3308701" y="2220857"/>
                  </a:cubicBezTo>
                  <a:cubicBezTo>
                    <a:pt x="3265564" y="2141308"/>
                    <a:pt x="3175912" y="2099164"/>
                    <a:pt x="3074941" y="2100323"/>
                  </a:cubicBezTo>
                  <a:cubicBezTo>
                    <a:pt x="3034553" y="2100787"/>
                    <a:pt x="2992355" y="2108179"/>
                    <a:pt x="2950597" y="2122877"/>
                  </a:cubicBezTo>
                  <a:lnTo>
                    <a:pt x="2910444" y="2140728"/>
                  </a:lnTo>
                  <a:lnTo>
                    <a:pt x="2909835" y="2139672"/>
                  </a:lnTo>
                  <a:cubicBezTo>
                    <a:pt x="2696923" y="2226142"/>
                    <a:pt x="2362622" y="2468959"/>
                    <a:pt x="2288351" y="2373202"/>
                  </a:cubicBezTo>
                  <a:cubicBezTo>
                    <a:pt x="2214080" y="2277445"/>
                    <a:pt x="2226075" y="1172397"/>
                    <a:pt x="2203563" y="559055"/>
                  </a:cubicBezTo>
                  <a:lnTo>
                    <a:pt x="2202389" y="559055"/>
                  </a:lnTo>
                  <a:lnTo>
                    <a:pt x="2199091" y="525722"/>
                  </a:lnTo>
                  <a:cubicBezTo>
                    <a:pt x="2177997" y="420693"/>
                    <a:pt x="2086788" y="341686"/>
                    <a:pt x="1977468" y="341686"/>
                  </a:cubicBezTo>
                  <a:cubicBezTo>
                    <a:pt x="1852531" y="341686"/>
                    <a:pt x="1751249" y="444879"/>
                    <a:pt x="1751249" y="572173"/>
                  </a:cubicBezTo>
                  <a:cubicBezTo>
                    <a:pt x="1751532" y="575036"/>
                    <a:pt x="1751816" y="577900"/>
                    <a:pt x="1752099" y="580763"/>
                  </a:cubicBezTo>
                  <a:cubicBezTo>
                    <a:pt x="1732583" y="960410"/>
                    <a:pt x="1754050" y="1714649"/>
                    <a:pt x="1693550" y="1719703"/>
                  </a:cubicBezTo>
                  <a:cubicBezTo>
                    <a:pt x="1633050" y="1724757"/>
                    <a:pt x="1648749" y="767788"/>
                    <a:pt x="1626349" y="291830"/>
                  </a:cubicBezTo>
                  <a:cubicBezTo>
                    <a:pt x="1626488" y="290081"/>
                    <a:pt x="1626628" y="288332"/>
                    <a:pt x="1626767" y="286583"/>
                  </a:cubicBezTo>
                  <a:cubicBezTo>
                    <a:pt x="1626767" y="128308"/>
                    <a:pt x="1525398" y="0"/>
                    <a:pt x="1400353" y="0"/>
                  </a:cubicBezTo>
                  <a:close/>
                </a:path>
              </a:pathLst>
            </a:custGeom>
            <a:solidFill>
              <a:srgbClr val="FFCC99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" name="&quot;禁止&quot;マーク 31">
              <a:extLst>
                <a:ext uri="{FF2B5EF4-FFF2-40B4-BE49-F238E27FC236}">
                  <a16:creationId xmlns:a16="http://schemas.microsoft.com/office/drawing/2014/main" id="{383CB8B8-A53F-4C0A-A1CF-CF692CCBBE8C}"/>
                </a:ext>
              </a:extLst>
            </p:cNvPr>
            <p:cNvSpPr/>
            <p:nvPr/>
          </p:nvSpPr>
          <p:spPr bwMode="auto">
            <a:xfrm>
              <a:off x="-1547376" y="-1384793"/>
              <a:ext cx="2707122" cy="2707119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196"/>
              </a:srgbClr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1239957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8503DC6-BDB7-41DE-8801-D6DEC931276B}"/>
              </a:ext>
            </a:extLst>
          </p:cNvPr>
          <p:cNvSpPr/>
          <p:nvPr/>
        </p:nvSpPr>
        <p:spPr>
          <a:xfrm>
            <a:off x="170482" y="5549242"/>
            <a:ext cx="6555254" cy="422164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2B306A0-AB77-4A94-92AC-A8F24885F8ED}"/>
              </a:ext>
            </a:extLst>
          </p:cNvPr>
          <p:cNvSpPr txBox="1"/>
          <p:nvPr/>
        </p:nvSpPr>
        <p:spPr>
          <a:xfrm>
            <a:off x="382699" y="6546943"/>
            <a:ext cx="6047598" cy="2468808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使用禁止</a:t>
            </a:r>
            <a:endParaRPr lang="ja-JP" altLang="en-US" sz="133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C8BC8013-B458-4293-B0A4-A51E7924EA12}"/>
              </a:ext>
            </a:extLst>
          </p:cNvPr>
          <p:cNvSpPr txBox="1"/>
          <p:nvPr/>
        </p:nvSpPr>
        <p:spPr>
          <a:xfrm>
            <a:off x="432074" y="373421"/>
            <a:ext cx="5948850" cy="1481151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effectLst/>
              </a:rPr>
              <a:t>あぶない</a:t>
            </a:r>
            <a:endParaRPr lang="en-US" altLang="ja-JP" sz="16000" dirty="0">
              <a:ln w="38100">
                <a:noFill/>
              </a:ln>
              <a:effectLst/>
            </a:endParaRPr>
          </a:p>
        </p:txBody>
      </p: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721E022F-7551-43F8-9803-6C5F126B740B}"/>
              </a:ext>
            </a:extLst>
          </p:cNvPr>
          <p:cNvGrpSpPr/>
          <p:nvPr/>
        </p:nvGrpSpPr>
        <p:grpSpPr>
          <a:xfrm>
            <a:off x="1262334" y="2027044"/>
            <a:ext cx="4371550" cy="4371546"/>
            <a:chOff x="-1610974" y="-1448391"/>
            <a:chExt cx="2834318" cy="2834315"/>
          </a:xfrm>
        </p:grpSpPr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7D84CA9A-978D-46C3-9BFE-601E8E4719A9}"/>
                </a:ext>
              </a:extLst>
            </p:cNvPr>
            <p:cNvGrpSpPr/>
            <p:nvPr/>
          </p:nvGrpSpPr>
          <p:grpSpPr>
            <a:xfrm>
              <a:off x="-1610974" y="-1448391"/>
              <a:ext cx="2834318" cy="2834315"/>
              <a:chOff x="2857122" y="3843765"/>
              <a:chExt cx="1629386" cy="1629384"/>
            </a:xfrm>
          </p:grpSpPr>
          <p:grpSp>
            <p:nvGrpSpPr>
              <p:cNvPr id="33" name="グループ化 32">
                <a:extLst>
                  <a:ext uri="{FF2B5EF4-FFF2-40B4-BE49-F238E27FC236}">
                    <a16:creationId xmlns:a16="http://schemas.microsoft.com/office/drawing/2014/main" id="{C5AD2401-3E72-4292-8CAB-8DDAC625F62F}"/>
                  </a:ext>
                </a:extLst>
              </p:cNvPr>
              <p:cNvGrpSpPr/>
              <p:nvPr/>
            </p:nvGrpSpPr>
            <p:grpSpPr>
              <a:xfrm>
                <a:off x="2857122" y="3843765"/>
                <a:ext cx="1629386" cy="1629384"/>
                <a:chOff x="5037175" y="2753925"/>
                <a:chExt cx="1629386" cy="1629384"/>
              </a:xfrm>
            </p:grpSpPr>
            <p:sp>
              <p:nvSpPr>
                <p:cNvPr id="35" name="楕円 34">
                  <a:extLst>
                    <a:ext uri="{FF2B5EF4-FFF2-40B4-BE49-F238E27FC236}">
                      <a16:creationId xmlns:a16="http://schemas.microsoft.com/office/drawing/2014/main" id="{94F68E90-C262-41AC-A6C7-72194ED11380}"/>
                    </a:ext>
                  </a:extLst>
                </p:cNvPr>
                <p:cNvSpPr/>
                <p:nvPr/>
              </p:nvSpPr>
              <p:spPr bwMode="auto">
                <a:xfrm>
                  <a:off x="5037175" y="2753925"/>
                  <a:ext cx="1629386" cy="1629384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楕円 35">
                  <a:extLst>
                    <a:ext uri="{FF2B5EF4-FFF2-40B4-BE49-F238E27FC236}">
                      <a16:creationId xmlns:a16="http://schemas.microsoft.com/office/drawing/2014/main" id="{8A3E15D3-F6E8-466B-9061-0F72E17DCF08}"/>
                    </a:ext>
                  </a:extLst>
                </p:cNvPr>
                <p:cNvSpPr/>
                <p:nvPr/>
              </p:nvSpPr>
              <p:spPr bwMode="auto">
                <a:xfrm>
                  <a:off x="5147359" y="2864739"/>
                  <a:ext cx="1409016" cy="1409016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34" name="&quot;禁止&quot;マーク 33">
                <a:extLst>
                  <a:ext uri="{FF2B5EF4-FFF2-40B4-BE49-F238E27FC236}">
                    <a16:creationId xmlns:a16="http://schemas.microsoft.com/office/drawing/2014/main" id="{A24977F9-DEC9-4236-8C60-F05C4E69A4EA}"/>
                  </a:ext>
                </a:extLst>
              </p:cNvPr>
              <p:cNvSpPr/>
              <p:nvPr/>
            </p:nvSpPr>
            <p:spPr bwMode="auto">
              <a:xfrm>
                <a:off x="2893683" y="3884791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452976BE-A0C8-4393-A468-BC4AEE7C9BED}"/>
                </a:ext>
              </a:extLst>
            </p:cNvPr>
            <p:cNvSpPr/>
            <p:nvPr/>
          </p:nvSpPr>
          <p:spPr>
            <a:xfrm flipH="1">
              <a:off x="-1310285" y="-1116505"/>
              <a:ext cx="1815637" cy="2136439"/>
            </a:xfrm>
            <a:custGeom>
              <a:avLst/>
              <a:gdLst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02486 w 3334150"/>
                <a:gd name="connsiteY3" fmla="*/ 2065879 h 3923255"/>
                <a:gd name="connsiteX4" fmla="*/ 1090703 w 3334150"/>
                <a:gd name="connsiteY4" fmla="*/ 2065879 h 3923255"/>
                <a:gd name="connsiteX5" fmla="*/ 1011478 w 3334150"/>
                <a:gd name="connsiteY5" fmla="*/ 359974 h 3923255"/>
                <a:gd name="connsiteX6" fmla="*/ 1012257 w 3334150"/>
                <a:gd name="connsiteY6" fmla="*/ 350333 h 3923255"/>
                <a:gd name="connsiteX7" fmla="*/ 786039 w 3334150"/>
                <a:gd name="connsiteY7" fmla="*/ 68064 h 3923255"/>
                <a:gd name="connsiteX8" fmla="*/ 564417 w 3334150"/>
                <a:gd name="connsiteY8" fmla="*/ 293446 h 3923255"/>
                <a:gd name="connsiteX9" fmla="*/ 560930 w 3334150"/>
                <a:gd name="connsiteY9" fmla="*/ 336610 h 3923255"/>
                <a:gd name="connsiteX10" fmla="*/ 559722 w 3334150"/>
                <a:gd name="connsiteY10" fmla="*/ 336610 h 3923255"/>
                <a:gd name="connsiteX11" fmla="*/ 479412 w 3334150"/>
                <a:gd name="connsiteY11" fmla="*/ 2065879 h 3923255"/>
                <a:gd name="connsiteX12" fmla="*/ 465761 w 3334150"/>
                <a:gd name="connsiteY12" fmla="*/ 2065879 h 3923255"/>
                <a:gd name="connsiteX13" fmla="*/ 408863 w 3334150"/>
                <a:gd name="connsiteY13" fmla="*/ 744759 h 3923255"/>
                <a:gd name="connsiteX14" fmla="*/ 409493 w 3334150"/>
                <a:gd name="connsiteY14" fmla="*/ 740646 h 3923255"/>
                <a:gd name="connsiteX15" fmla="*/ 408370 w 3334150"/>
                <a:gd name="connsiteY15" fmla="*/ 733316 h 3923255"/>
                <a:gd name="connsiteX16" fmla="*/ 407599 w 3334150"/>
                <a:gd name="connsiteY16" fmla="*/ 715409 h 3923255"/>
                <a:gd name="connsiteX17" fmla="*/ 405627 w 3334150"/>
                <a:gd name="connsiteY17" fmla="*/ 715409 h 3923255"/>
                <a:gd name="connsiteX18" fmla="*/ 396019 w 3334150"/>
                <a:gd name="connsiteY18" fmla="*/ 652686 h 3923255"/>
                <a:gd name="connsiteX19" fmla="*/ 238043 w 3334150"/>
                <a:gd name="connsiteY19" fmla="*/ 514670 h 3923255"/>
                <a:gd name="connsiteX20" fmla="*/ 80066 w 3334150"/>
                <a:gd name="connsiteY20" fmla="*/ 652686 h 3923255"/>
                <a:gd name="connsiteX21" fmla="*/ 70459 w 3334150"/>
                <a:gd name="connsiteY21" fmla="*/ 715409 h 3923255"/>
                <a:gd name="connsiteX22" fmla="*/ 68651 w 3334150"/>
                <a:gd name="connsiteY22" fmla="*/ 715409 h 3923255"/>
                <a:gd name="connsiteX23" fmla="*/ 67944 w 3334150"/>
                <a:gd name="connsiteY23" fmla="*/ 731827 h 3923255"/>
                <a:gd name="connsiteX24" fmla="*/ 66593 w 3334150"/>
                <a:gd name="connsiteY24" fmla="*/ 740646 h 3923255"/>
                <a:gd name="connsiteX25" fmla="*/ 67351 w 3334150"/>
                <a:gd name="connsiteY25" fmla="*/ 745594 h 3923255"/>
                <a:gd name="connsiteX26" fmla="*/ 0 w 3334150"/>
                <a:gd name="connsiteY26" fmla="*/ 2309426 h 3923255"/>
                <a:gd name="connsiteX27" fmla="*/ 16913 w 3334150"/>
                <a:gd name="connsiteY27" fmla="*/ 2309426 h 3923255"/>
                <a:gd name="connsiteX28" fmla="*/ 16913 w 3334150"/>
                <a:gd name="connsiteY28" fmla="*/ 2994567 h 3923255"/>
                <a:gd name="connsiteX29" fmla="*/ 945601 w 3334150"/>
                <a:gd name="connsiteY29" fmla="*/ 3923255 h 3923255"/>
                <a:gd name="connsiteX30" fmla="*/ 1317075 w 3334150"/>
                <a:gd name="connsiteY30" fmla="*/ 3923254 h 3923255"/>
                <a:gd name="connsiteX31" fmla="*/ 2172782 w 3334150"/>
                <a:gd name="connsiteY31" fmla="*/ 3356053 h 3923255"/>
                <a:gd name="connsiteX32" fmla="*/ 2177806 w 3334150"/>
                <a:gd name="connsiteY32" fmla="*/ 3342327 h 3923255"/>
                <a:gd name="connsiteX33" fmla="*/ 3145705 w 3334150"/>
                <a:gd name="connsiteY33" fmla="*/ 2606706 h 3923255"/>
                <a:gd name="connsiteX34" fmla="*/ 3195460 w 3334150"/>
                <a:gd name="connsiteY34" fmla="*/ 2574432 h 3923255"/>
                <a:gd name="connsiteX35" fmla="*/ 3308701 w 3334150"/>
                <a:gd name="connsiteY35" fmla="*/ 2220857 h 3923255"/>
                <a:gd name="connsiteX36" fmla="*/ 3074941 w 3334150"/>
                <a:gd name="connsiteY36" fmla="*/ 2100323 h 3923255"/>
                <a:gd name="connsiteX37" fmla="*/ 2950597 w 3334150"/>
                <a:gd name="connsiteY37" fmla="*/ 2122877 h 3923255"/>
                <a:gd name="connsiteX38" fmla="*/ 2910444 w 3334150"/>
                <a:gd name="connsiteY38" fmla="*/ 2140728 h 3923255"/>
                <a:gd name="connsiteX39" fmla="*/ 2909835 w 3334150"/>
                <a:gd name="connsiteY39" fmla="*/ 2139672 h 3923255"/>
                <a:gd name="connsiteX40" fmla="*/ 2271098 w 3334150"/>
                <a:gd name="connsiteY40" fmla="*/ 2407707 h 3923255"/>
                <a:gd name="connsiteX41" fmla="*/ 2203563 w 3334150"/>
                <a:gd name="connsiteY41" fmla="*/ 559055 h 3923255"/>
                <a:gd name="connsiteX42" fmla="*/ 2202389 w 3334150"/>
                <a:gd name="connsiteY42" fmla="*/ 559055 h 3923255"/>
                <a:gd name="connsiteX43" fmla="*/ 2199091 w 3334150"/>
                <a:gd name="connsiteY43" fmla="*/ 525722 h 3923255"/>
                <a:gd name="connsiteX44" fmla="*/ 1977468 w 3334150"/>
                <a:gd name="connsiteY44" fmla="*/ 341686 h 3923255"/>
                <a:gd name="connsiteX45" fmla="*/ 1751249 w 3334150"/>
                <a:gd name="connsiteY45" fmla="*/ 572173 h 3923255"/>
                <a:gd name="connsiteX46" fmla="*/ 1752099 w 3334150"/>
                <a:gd name="connsiteY46" fmla="*/ 580763 h 3923255"/>
                <a:gd name="connsiteX47" fmla="*/ 1698312 w 3334150"/>
                <a:gd name="connsiteY47" fmla="*/ 2053078 h 3923255"/>
                <a:gd name="connsiteX48" fmla="*/ 1626349 w 3334150"/>
                <a:gd name="connsiteY48" fmla="*/ 291830 h 3923255"/>
                <a:gd name="connsiteX49" fmla="*/ 1626767 w 3334150"/>
                <a:gd name="connsiteY49" fmla="*/ 286583 h 3923255"/>
                <a:gd name="connsiteX50" fmla="*/ 1400353 w 3334150"/>
                <a:gd name="connsiteY50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02486 w 3334150"/>
                <a:gd name="connsiteY3" fmla="*/ 2065879 h 3923255"/>
                <a:gd name="connsiteX4" fmla="*/ 1090703 w 3334150"/>
                <a:gd name="connsiteY4" fmla="*/ 2065879 h 3923255"/>
                <a:gd name="connsiteX5" fmla="*/ 1011478 w 3334150"/>
                <a:gd name="connsiteY5" fmla="*/ 359974 h 3923255"/>
                <a:gd name="connsiteX6" fmla="*/ 1012257 w 3334150"/>
                <a:gd name="connsiteY6" fmla="*/ 350333 h 3923255"/>
                <a:gd name="connsiteX7" fmla="*/ 786039 w 3334150"/>
                <a:gd name="connsiteY7" fmla="*/ 68064 h 3923255"/>
                <a:gd name="connsiteX8" fmla="*/ 564417 w 3334150"/>
                <a:gd name="connsiteY8" fmla="*/ 293446 h 3923255"/>
                <a:gd name="connsiteX9" fmla="*/ 560930 w 3334150"/>
                <a:gd name="connsiteY9" fmla="*/ 336610 h 3923255"/>
                <a:gd name="connsiteX10" fmla="*/ 559722 w 3334150"/>
                <a:gd name="connsiteY10" fmla="*/ 336610 h 3923255"/>
                <a:gd name="connsiteX11" fmla="*/ 479412 w 3334150"/>
                <a:gd name="connsiteY11" fmla="*/ 2065879 h 3923255"/>
                <a:gd name="connsiteX12" fmla="*/ 465761 w 3334150"/>
                <a:gd name="connsiteY12" fmla="*/ 2065879 h 3923255"/>
                <a:gd name="connsiteX13" fmla="*/ 408863 w 3334150"/>
                <a:gd name="connsiteY13" fmla="*/ 744759 h 3923255"/>
                <a:gd name="connsiteX14" fmla="*/ 409493 w 3334150"/>
                <a:gd name="connsiteY14" fmla="*/ 740646 h 3923255"/>
                <a:gd name="connsiteX15" fmla="*/ 408370 w 3334150"/>
                <a:gd name="connsiteY15" fmla="*/ 733316 h 3923255"/>
                <a:gd name="connsiteX16" fmla="*/ 407599 w 3334150"/>
                <a:gd name="connsiteY16" fmla="*/ 715409 h 3923255"/>
                <a:gd name="connsiteX17" fmla="*/ 405627 w 3334150"/>
                <a:gd name="connsiteY17" fmla="*/ 715409 h 3923255"/>
                <a:gd name="connsiteX18" fmla="*/ 396019 w 3334150"/>
                <a:gd name="connsiteY18" fmla="*/ 652686 h 3923255"/>
                <a:gd name="connsiteX19" fmla="*/ 238043 w 3334150"/>
                <a:gd name="connsiteY19" fmla="*/ 514670 h 3923255"/>
                <a:gd name="connsiteX20" fmla="*/ 80066 w 3334150"/>
                <a:gd name="connsiteY20" fmla="*/ 652686 h 3923255"/>
                <a:gd name="connsiteX21" fmla="*/ 70459 w 3334150"/>
                <a:gd name="connsiteY21" fmla="*/ 715409 h 3923255"/>
                <a:gd name="connsiteX22" fmla="*/ 68651 w 3334150"/>
                <a:gd name="connsiteY22" fmla="*/ 715409 h 3923255"/>
                <a:gd name="connsiteX23" fmla="*/ 67944 w 3334150"/>
                <a:gd name="connsiteY23" fmla="*/ 731827 h 3923255"/>
                <a:gd name="connsiteX24" fmla="*/ 66593 w 3334150"/>
                <a:gd name="connsiteY24" fmla="*/ 740646 h 3923255"/>
                <a:gd name="connsiteX25" fmla="*/ 67351 w 3334150"/>
                <a:gd name="connsiteY25" fmla="*/ 745594 h 3923255"/>
                <a:gd name="connsiteX26" fmla="*/ 0 w 3334150"/>
                <a:gd name="connsiteY26" fmla="*/ 2309426 h 3923255"/>
                <a:gd name="connsiteX27" fmla="*/ 16913 w 3334150"/>
                <a:gd name="connsiteY27" fmla="*/ 2309426 h 3923255"/>
                <a:gd name="connsiteX28" fmla="*/ 16913 w 3334150"/>
                <a:gd name="connsiteY28" fmla="*/ 2994567 h 3923255"/>
                <a:gd name="connsiteX29" fmla="*/ 945601 w 3334150"/>
                <a:gd name="connsiteY29" fmla="*/ 3923255 h 3923255"/>
                <a:gd name="connsiteX30" fmla="*/ 1317075 w 3334150"/>
                <a:gd name="connsiteY30" fmla="*/ 3923254 h 3923255"/>
                <a:gd name="connsiteX31" fmla="*/ 2172782 w 3334150"/>
                <a:gd name="connsiteY31" fmla="*/ 3356053 h 3923255"/>
                <a:gd name="connsiteX32" fmla="*/ 2177806 w 3334150"/>
                <a:gd name="connsiteY32" fmla="*/ 3342327 h 3923255"/>
                <a:gd name="connsiteX33" fmla="*/ 3145705 w 3334150"/>
                <a:gd name="connsiteY33" fmla="*/ 2606706 h 3923255"/>
                <a:gd name="connsiteX34" fmla="*/ 3195460 w 3334150"/>
                <a:gd name="connsiteY34" fmla="*/ 2574432 h 3923255"/>
                <a:gd name="connsiteX35" fmla="*/ 3308701 w 3334150"/>
                <a:gd name="connsiteY35" fmla="*/ 2220857 h 3923255"/>
                <a:gd name="connsiteX36" fmla="*/ 3074941 w 3334150"/>
                <a:gd name="connsiteY36" fmla="*/ 2100323 h 3923255"/>
                <a:gd name="connsiteX37" fmla="*/ 2950597 w 3334150"/>
                <a:gd name="connsiteY37" fmla="*/ 2122877 h 3923255"/>
                <a:gd name="connsiteX38" fmla="*/ 2910444 w 3334150"/>
                <a:gd name="connsiteY38" fmla="*/ 2140728 h 3923255"/>
                <a:gd name="connsiteX39" fmla="*/ 2909835 w 3334150"/>
                <a:gd name="connsiteY39" fmla="*/ 2139672 h 3923255"/>
                <a:gd name="connsiteX40" fmla="*/ 2271098 w 3334150"/>
                <a:gd name="connsiteY40" fmla="*/ 2407707 h 3923255"/>
                <a:gd name="connsiteX41" fmla="*/ 2203563 w 3334150"/>
                <a:gd name="connsiteY41" fmla="*/ 559055 h 3923255"/>
                <a:gd name="connsiteX42" fmla="*/ 2202389 w 3334150"/>
                <a:gd name="connsiteY42" fmla="*/ 559055 h 3923255"/>
                <a:gd name="connsiteX43" fmla="*/ 2199091 w 3334150"/>
                <a:gd name="connsiteY43" fmla="*/ 525722 h 3923255"/>
                <a:gd name="connsiteX44" fmla="*/ 1977468 w 3334150"/>
                <a:gd name="connsiteY44" fmla="*/ 341686 h 3923255"/>
                <a:gd name="connsiteX45" fmla="*/ 1751249 w 3334150"/>
                <a:gd name="connsiteY45" fmla="*/ 572173 h 3923255"/>
                <a:gd name="connsiteX46" fmla="*/ 1752099 w 3334150"/>
                <a:gd name="connsiteY46" fmla="*/ 580763 h 3923255"/>
                <a:gd name="connsiteX47" fmla="*/ 1693550 w 3334150"/>
                <a:gd name="connsiteY47" fmla="*/ 1719703 h 3923255"/>
                <a:gd name="connsiteX48" fmla="*/ 1626349 w 3334150"/>
                <a:gd name="connsiteY48" fmla="*/ 291830 h 3923255"/>
                <a:gd name="connsiteX49" fmla="*/ 1626767 w 3334150"/>
                <a:gd name="connsiteY49" fmla="*/ 286583 h 3923255"/>
                <a:gd name="connsiteX50" fmla="*/ 1400353 w 3334150"/>
                <a:gd name="connsiteY50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02486 w 3334150"/>
                <a:gd name="connsiteY3" fmla="*/ 2065879 h 3923255"/>
                <a:gd name="connsiteX4" fmla="*/ 1090703 w 3334150"/>
                <a:gd name="connsiteY4" fmla="*/ 2065879 h 3923255"/>
                <a:gd name="connsiteX5" fmla="*/ 1011478 w 3334150"/>
                <a:gd name="connsiteY5" fmla="*/ 359974 h 3923255"/>
                <a:gd name="connsiteX6" fmla="*/ 1012257 w 3334150"/>
                <a:gd name="connsiteY6" fmla="*/ 350333 h 3923255"/>
                <a:gd name="connsiteX7" fmla="*/ 786039 w 3334150"/>
                <a:gd name="connsiteY7" fmla="*/ 68064 h 3923255"/>
                <a:gd name="connsiteX8" fmla="*/ 564417 w 3334150"/>
                <a:gd name="connsiteY8" fmla="*/ 293446 h 3923255"/>
                <a:gd name="connsiteX9" fmla="*/ 560930 w 3334150"/>
                <a:gd name="connsiteY9" fmla="*/ 336610 h 3923255"/>
                <a:gd name="connsiteX10" fmla="*/ 559722 w 3334150"/>
                <a:gd name="connsiteY10" fmla="*/ 336610 h 3923255"/>
                <a:gd name="connsiteX11" fmla="*/ 479412 w 3334150"/>
                <a:gd name="connsiteY11" fmla="*/ 2065879 h 3923255"/>
                <a:gd name="connsiteX12" fmla="*/ 465761 w 3334150"/>
                <a:gd name="connsiteY12" fmla="*/ 2065879 h 3923255"/>
                <a:gd name="connsiteX13" fmla="*/ 408863 w 3334150"/>
                <a:gd name="connsiteY13" fmla="*/ 744759 h 3923255"/>
                <a:gd name="connsiteX14" fmla="*/ 409493 w 3334150"/>
                <a:gd name="connsiteY14" fmla="*/ 740646 h 3923255"/>
                <a:gd name="connsiteX15" fmla="*/ 408370 w 3334150"/>
                <a:gd name="connsiteY15" fmla="*/ 733316 h 3923255"/>
                <a:gd name="connsiteX16" fmla="*/ 407599 w 3334150"/>
                <a:gd name="connsiteY16" fmla="*/ 715409 h 3923255"/>
                <a:gd name="connsiteX17" fmla="*/ 405627 w 3334150"/>
                <a:gd name="connsiteY17" fmla="*/ 715409 h 3923255"/>
                <a:gd name="connsiteX18" fmla="*/ 396019 w 3334150"/>
                <a:gd name="connsiteY18" fmla="*/ 652686 h 3923255"/>
                <a:gd name="connsiteX19" fmla="*/ 238043 w 3334150"/>
                <a:gd name="connsiteY19" fmla="*/ 514670 h 3923255"/>
                <a:gd name="connsiteX20" fmla="*/ 80066 w 3334150"/>
                <a:gd name="connsiteY20" fmla="*/ 652686 h 3923255"/>
                <a:gd name="connsiteX21" fmla="*/ 70459 w 3334150"/>
                <a:gd name="connsiteY21" fmla="*/ 715409 h 3923255"/>
                <a:gd name="connsiteX22" fmla="*/ 68651 w 3334150"/>
                <a:gd name="connsiteY22" fmla="*/ 715409 h 3923255"/>
                <a:gd name="connsiteX23" fmla="*/ 67944 w 3334150"/>
                <a:gd name="connsiteY23" fmla="*/ 731827 h 3923255"/>
                <a:gd name="connsiteX24" fmla="*/ 66593 w 3334150"/>
                <a:gd name="connsiteY24" fmla="*/ 740646 h 3923255"/>
                <a:gd name="connsiteX25" fmla="*/ 67351 w 3334150"/>
                <a:gd name="connsiteY25" fmla="*/ 745594 h 3923255"/>
                <a:gd name="connsiteX26" fmla="*/ 0 w 3334150"/>
                <a:gd name="connsiteY26" fmla="*/ 2309426 h 3923255"/>
                <a:gd name="connsiteX27" fmla="*/ 16913 w 3334150"/>
                <a:gd name="connsiteY27" fmla="*/ 2309426 h 3923255"/>
                <a:gd name="connsiteX28" fmla="*/ 16913 w 3334150"/>
                <a:gd name="connsiteY28" fmla="*/ 2994567 h 3923255"/>
                <a:gd name="connsiteX29" fmla="*/ 945601 w 3334150"/>
                <a:gd name="connsiteY29" fmla="*/ 3923255 h 3923255"/>
                <a:gd name="connsiteX30" fmla="*/ 1317075 w 3334150"/>
                <a:gd name="connsiteY30" fmla="*/ 3923254 h 3923255"/>
                <a:gd name="connsiteX31" fmla="*/ 2172782 w 3334150"/>
                <a:gd name="connsiteY31" fmla="*/ 3356053 h 3923255"/>
                <a:gd name="connsiteX32" fmla="*/ 2177806 w 3334150"/>
                <a:gd name="connsiteY32" fmla="*/ 3342327 h 3923255"/>
                <a:gd name="connsiteX33" fmla="*/ 3145705 w 3334150"/>
                <a:gd name="connsiteY33" fmla="*/ 2606706 h 3923255"/>
                <a:gd name="connsiteX34" fmla="*/ 3195460 w 3334150"/>
                <a:gd name="connsiteY34" fmla="*/ 2574432 h 3923255"/>
                <a:gd name="connsiteX35" fmla="*/ 3308701 w 3334150"/>
                <a:gd name="connsiteY35" fmla="*/ 2220857 h 3923255"/>
                <a:gd name="connsiteX36" fmla="*/ 3074941 w 3334150"/>
                <a:gd name="connsiteY36" fmla="*/ 2100323 h 3923255"/>
                <a:gd name="connsiteX37" fmla="*/ 2950597 w 3334150"/>
                <a:gd name="connsiteY37" fmla="*/ 2122877 h 3923255"/>
                <a:gd name="connsiteX38" fmla="*/ 2910444 w 3334150"/>
                <a:gd name="connsiteY38" fmla="*/ 2140728 h 3923255"/>
                <a:gd name="connsiteX39" fmla="*/ 2909835 w 3334150"/>
                <a:gd name="connsiteY39" fmla="*/ 2139672 h 3923255"/>
                <a:gd name="connsiteX40" fmla="*/ 2271098 w 3334150"/>
                <a:gd name="connsiteY40" fmla="*/ 2407707 h 3923255"/>
                <a:gd name="connsiteX41" fmla="*/ 2203563 w 3334150"/>
                <a:gd name="connsiteY41" fmla="*/ 559055 h 3923255"/>
                <a:gd name="connsiteX42" fmla="*/ 2202389 w 3334150"/>
                <a:gd name="connsiteY42" fmla="*/ 559055 h 3923255"/>
                <a:gd name="connsiteX43" fmla="*/ 2199091 w 3334150"/>
                <a:gd name="connsiteY43" fmla="*/ 525722 h 3923255"/>
                <a:gd name="connsiteX44" fmla="*/ 1977468 w 3334150"/>
                <a:gd name="connsiteY44" fmla="*/ 341686 h 3923255"/>
                <a:gd name="connsiteX45" fmla="*/ 1751249 w 3334150"/>
                <a:gd name="connsiteY45" fmla="*/ 572173 h 3923255"/>
                <a:gd name="connsiteX46" fmla="*/ 1752099 w 3334150"/>
                <a:gd name="connsiteY46" fmla="*/ 580763 h 3923255"/>
                <a:gd name="connsiteX47" fmla="*/ 1693550 w 3334150"/>
                <a:gd name="connsiteY47" fmla="*/ 1719703 h 3923255"/>
                <a:gd name="connsiteX48" fmla="*/ 1626349 w 3334150"/>
                <a:gd name="connsiteY48" fmla="*/ 291830 h 3923255"/>
                <a:gd name="connsiteX49" fmla="*/ 1626767 w 3334150"/>
                <a:gd name="connsiteY49" fmla="*/ 286583 h 3923255"/>
                <a:gd name="connsiteX50" fmla="*/ 1400353 w 3334150"/>
                <a:gd name="connsiteY50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02486 w 3334150"/>
                <a:gd name="connsiteY3" fmla="*/ 2065879 h 3923255"/>
                <a:gd name="connsiteX4" fmla="*/ 1090703 w 3334150"/>
                <a:gd name="connsiteY4" fmla="*/ 2065879 h 3923255"/>
                <a:gd name="connsiteX5" fmla="*/ 1011478 w 3334150"/>
                <a:gd name="connsiteY5" fmla="*/ 359974 h 3923255"/>
                <a:gd name="connsiteX6" fmla="*/ 1012257 w 3334150"/>
                <a:gd name="connsiteY6" fmla="*/ 350333 h 3923255"/>
                <a:gd name="connsiteX7" fmla="*/ 786039 w 3334150"/>
                <a:gd name="connsiteY7" fmla="*/ 68064 h 3923255"/>
                <a:gd name="connsiteX8" fmla="*/ 564417 w 3334150"/>
                <a:gd name="connsiteY8" fmla="*/ 293446 h 3923255"/>
                <a:gd name="connsiteX9" fmla="*/ 560930 w 3334150"/>
                <a:gd name="connsiteY9" fmla="*/ 336610 h 3923255"/>
                <a:gd name="connsiteX10" fmla="*/ 559722 w 3334150"/>
                <a:gd name="connsiteY10" fmla="*/ 336610 h 3923255"/>
                <a:gd name="connsiteX11" fmla="*/ 479412 w 3334150"/>
                <a:gd name="connsiteY11" fmla="*/ 2065879 h 3923255"/>
                <a:gd name="connsiteX12" fmla="*/ 465761 w 3334150"/>
                <a:gd name="connsiteY12" fmla="*/ 2065879 h 3923255"/>
                <a:gd name="connsiteX13" fmla="*/ 408863 w 3334150"/>
                <a:gd name="connsiteY13" fmla="*/ 744759 h 3923255"/>
                <a:gd name="connsiteX14" fmla="*/ 409493 w 3334150"/>
                <a:gd name="connsiteY14" fmla="*/ 740646 h 3923255"/>
                <a:gd name="connsiteX15" fmla="*/ 408370 w 3334150"/>
                <a:gd name="connsiteY15" fmla="*/ 733316 h 3923255"/>
                <a:gd name="connsiteX16" fmla="*/ 407599 w 3334150"/>
                <a:gd name="connsiteY16" fmla="*/ 715409 h 3923255"/>
                <a:gd name="connsiteX17" fmla="*/ 405627 w 3334150"/>
                <a:gd name="connsiteY17" fmla="*/ 715409 h 3923255"/>
                <a:gd name="connsiteX18" fmla="*/ 396019 w 3334150"/>
                <a:gd name="connsiteY18" fmla="*/ 652686 h 3923255"/>
                <a:gd name="connsiteX19" fmla="*/ 238043 w 3334150"/>
                <a:gd name="connsiteY19" fmla="*/ 514670 h 3923255"/>
                <a:gd name="connsiteX20" fmla="*/ 80066 w 3334150"/>
                <a:gd name="connsiteY20" fmla="*/ 652686 h 3923255"/>
                <a:gd name="connsiteX21" fmla="*/ 70459 w 3334150"/>
                <a:gd name="connsiteY21" fmla="*/ 715409 h 3923255"/>
                <a:gd name="connsiteX22" fmla="*/ 68651 w 3334150"/>
                <a:gd name="connsiteY22" fmla="*/ 715409 h 3923255"/>
                <a:gd name="connsiteX23" fmla="*/ 67944 w 3334150"/>
                <a:gd name="connsiteY23" fmla="*/ 731827 h 3923255"/>
                <a:gd name="connsiteX24" fmla="*/ 66593 w 3334150"/>
                <a:gd name="connsiteY24" fmla="*/ 740646 h 3923255"/>
                <a:gd name="connsiteX25" fmla="*/ 67351 w 3334150"/>
                <a:gd name="connsiteY25" fmla="*/ 745594 h 3923255"/>
                <a:gd name="connsiteX26" fmla="*/ 0 w 3334150"/>
                <a:gd name="connsiteY26" fmla="*/ 2309426 h 3923255"/>
                <a:gd name="connsiteX27" fmla="*/ 16913 w 3334150"/>
                <a:gd name="connsiteY27" fmla="*/ 2994567 h 3923255"/>
                <a:gd name="connsiteX28" fmla="*/ 945601 w 3334150"/>
                <a:gd name="connsiteY28" fmla="*/ 3923255 h 3923255"/>
                <a:gd name="connsiteX29" fmla="*/ 1317075 w 3334150"/>
                <a:gd name="connsiteY29" fmla="*/ 3923254 h 3923255"/>
                <a:gd name="connsiteX30" fmla="*/ 2172782 w 3334150"/>
                <a:gd name="connsiteY30" fmla="*/ 3356053 h 3923255"/>
                <a:gd name="connsiteX31" fmla="*/ 2177806 w 3334150"/>
                <a:gd name="connsiteY31" fmla="*/ 3342327 h 3923255"/>
                <a:gd name="connsiteX32" fmla="*/ 3145705 w 3334150"/>
                <a:gd name="connsiteY32" fmla="*/ 2606706 h 3923255"/>
                <a:gd name="connsiteX33" fmla="*/ 3195460 w 3334150"/>
                <a:gd name="connsiteY33" fmla="*/ 2574432 h 3923255"/>
                <a:gd name="connsiteX34" fmla="*/ 3308701 w 3334150"/>
                <a:gd name="connsiteY34" fmla="*/ 2220857 h 3923255"/>
                <a:gd name="connsiteX35" fmla="*/ 3074941 w 3334150"/>
                <a:gd name="connsiteY35" fmla="*/ 2100323 h 3923255"/>
                <a:gd name="connsiteX36" fmla="*/ 2950597 w 3334150"/>
                <a:gd name="connsiteY36" fmla="*/ 2122877 h 3923255"/>
                <a:gd name="connsiteX37" fmla="*/ 2910444 w 3334150"/>
                <a:gd name="connsiteY37" fmla="*/ 2140728 h 3923255"/>
                <a:gd name="connsiteX38" fmla="*/ 2909835 w 3334150"/>
                <a:gd name="connsiteY38" fmla="*/ 2139672 h 3923255"/>
                <a:gd name="connsiteX39" fmla="*/ 2271098 w 3334150"/>
                <a:gd name="connsiteY39" fmla="*/ 2407707 h 3923255"/>
                <a:gd name="connsiteX40" fmla="*/ 2203563 w 3334150"/>
                <a:gd name="connsiteY40" fmla="*/ 559055 h 3923255"/>
                <a:gd name="connsiteX41" fmla="*/ 2202389 w 3334150"/>
                <a:gd name="connsiteY41" fmla="*/ 559055 h 3923255"/>
                <a:gd name="connsiteX42" fmla="*/ 2199091 w 3334150"/>
                <a:gd name="connsiteY42" fmla="*/ 525722 h 3923255"/>
                <a:gd name="connsiteX43" fmla="*/ 1977468 w 3334150"/>
                <a:gd name="connsiteY43" fmla="*/ 341686 h 3923255"/>
                <a:gd name="connsiteX44" fmla="*/ 1751249 w 3334150"/>
                <a:gd name="connsiteY44" fmla="*/ 572173 h 3923255"/>
                <a:gd name="connsiteX45" fmla="*/ 1752099 w 3334150"/>
                <a:gd name="connsiteY45" fmla="*/ 580763 h 3923255"/>
                <a:gd name="connsiteX46" fmla="*/ 1693550 w 3334150"/>
                <a:gd name="connsiteY46" fmla="*/ 1719703 h 3923255"/>
                <a:gd name="connsiteX47" fmla="*/ 1626349 w 3334150"/>
                <a:gd name="connsiteY47" fmla="*/ 291830 h 3923255"/>
                <a:gd name="connsiteX48" fmla="*/ 1626767 w 3334150"/>
                <a:gd name="connsiteY48" fmla="*/ 286583 h 3923255"/>
                <a:gd name="connsiteX49" fmla="*/ 1400353 w 3334150"/>
                <a:gd name="connsiteY49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02486 w 3334150"/>
                <a:gd name="connsiteY3" fmla="*/ 2065879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2065879 h 3923255"/>
                <a:gd name="connsiteX11" fmla="*/ 465761 w 3334150"/>
                <a:gd name="connsiteY11" fmla="*/ 2065879 h 3923255"/>
                <a:gd name="connsiteX12" fmla="*/ 408863 w 3334150"/>
                <a:gd name="connsiteY12" fmla="*/ 744759 h 3923255"/>
                <a:gd name="connsiteX13" fmla="*/ 409493 w 3334150"/>
                <a:gd name="connsiteY13" fmla="*/ 740646 h 3923255"/>
                <a:gd name="connsiteX14" fmla="*/ 408370 w 3334150"/>
                <a:gd name="connsiteY14" fmla="*/ 733316 h 3923255"/>
                <a:gd name="connsiteX15" fmla="*/ 407599 w 3334150"/>
                <a:gd name="connsiteY15" fmla="*/ 715409 h 3923255"/>
                <a:gd name="connsiteX16" fmla="*/ 405627 w 3334150"/>
                <a:gd name="connsiteY16" fmla="*/ 715409 h 3923255"/>
                <a:gd name="connsiteX17" fmla="*/ 396019 w 3334150"/>
                <a:gd name="connsiteY17" fmla="*/ 652686 h 3923255"/>
                <a:gd name="connsiteX18" fmla="*/ 238043 w 3334150"/>
                <a:gd name="connsiteY18" fmla="*/ 514670 h 3923255"/>
                <a:gd name="connsiteX19" fmla="*/ 80066 w 3334150"/>
                <a:gd name="connsiteY19" fmla="*/ 652686 h 3923255"/>
                <a:gd name="connsiteX20" fmla="*/ 70459 w 3334150"/>
                <a:gd name="connsiteY20" fmla="*/ 715409 h 3923255"/>
                <a:gd name="connsiteX21" fmla="*/ 68651 w 3334150"/>
                <a:gd name="connsiteY21" fmla="*/ 715409 h 3923255"/>
                <a:gd name="connsiteX22" fmla="*/ 67944 w 3334150"/>
                <a:gd name="connsiteY22" fmla="*/ 731827 h 3923255"/>
                <a:gd name="connsiteX23" fmla="*/ 66593 w 3334150"/>
                <a:gd name="connsiteY23" fmla="*/ 740646 h 3923255"/>
                <a:gd name="connsiteX24" fmla="*/ 67351 w 3334150"/>
                <a:gd name="connsiteY24" fmla="*/ 745594 h 3923255"/>
                <a:gd name="connsiteX25" fmla="*/ 0 w 3334150"/>
                <a:gd name="connsiteY25" fmla="*/ 2309426 h 3923255"/>
                <a:gd name="connsiteX26" fmla="*/ 16913 w 3334150"/>
                <a:gd name="connsiteY26" fmla="*/ 2994567 h 3923255"/>
                <a:gd name="connsiteX27" fmla="*/ 945601 w 3334150"/>
                <a:gd name="connsiteY27" fmla="*/ 3923255 h 3923255"/>
                <a:gd name="connsiteX28" fmla="*/ 1317075 w 3334150"/>
                <a:gd name="connsiteY28" fmla="*/ 3923254 h 3923255"/>
                <a:gd name="connsiteX29" fmla="*/ 2172782 w 3334150"/>
                <a:gd name="connsiteY29" fmla="*/ 3356053 h 3923255"/>
                <a:gd name="connsiteX30" fmla="*/ 2177806 w 3334150"/>
                <a:gd name="connsiteY30" fmla="*/ 3342327 h 3923255"/>
                <a:gd name="connsiteX31" fmla="*/ 3145705 w 3334150"/>
                <a:gd name="connsiteY31" fmla="*/ 2606706 h 3923255"/>
                <a:gd name="connsiteX32" fmla="*/ 3195460 w 3334150"/>
                <a:gd name="connsiteY32" fmla="*/ 2574432 h 3923255"/>
                <a:gd name="connsiteX33" fmla="*/ 3308701 w 3334150"/>
                <a:gd name="connsiteY33" fmla="*/ 2220857 h 3923255"/>
                <a:gd name="connsiteX34" fmla="*/ 3074941 w 3334150"/>
                <a:gd name="connsiteY34" fmla="*/ 2100323 h 3923255"/>
                <a:gd name="connsiteX35" fmla="*/ 2950597 w 3334150"/>
                <a:gd name="connsiteY35" fmla="*/ 2122877 h 3923255"/>
                <a:gd name="connsiteX36" fmla="*/ 2910444 w 3334150"/>
                <a:gd name="connsiteY36" fmla="*/ 2140728 h 3923255"/>
                <a:gd name="connsiteX37" fmla="*/ 2909835 w 3334150"/>
                <a:gd name="connsiteY37" fmla="*/ 2139672 h 3923255"/>
                <a:gd name="connsiteX38" fmla="*/ 2271098 w 3334150"/>
                <a:gd name="connsiteY38" fmla="*/ 2407707 h 3923255"/>
                <a:gd name="connsiteX39" fmla="*/ 2203563 w 3334150"/>
                <a:gd name="connsiteY39" fmla="*/ 559055 h 3923255"/>
                <a:gd name="connsiteX40" fmla="*/ 2202389 w 3334150"/>
                <a:gd name="connsiteY40" fmla="*/ 559055 h 3923255"/>
                <a:gd name="connsiteX41" fmla="*/ 2199091 w 3334150"/>
                <a:gd name="connsiteY41" fmla="*/ 525722 h 3923255"/>
                <a:gd name="connsiteX42" fmla="*/ 1977468 w 3334150"/>
                <a:gd name="connsiteY42" fmla="*/ 341686 h 3923255"/>
                <a:gd name="connsiteX43" fmla="*/ 1751249 w 3334150"/>
                <a:gd name="connsiteY43" fmla="*/ 572173 h 3923255"/>
                <a:gd name="connsiteX44" fmla="*/ 1752099 w 3334150"/>
                <a:gd name="connsiteY44" fmla="*/ 580763 h 3923255"/>
                <a:gd name="connsiteX45" fmla="*/ 1693550 w 3334150"/>
                <a:gd name="connsiteY45" fmla="*/ 1719703 h 3923255"/>
                <a:gd name="connsiteX46" fmla="*/ 1626349 w 3334150"/>
                <a:gd name="connsiteY46" fmla="*/ 291830 h 3923255"/>
                <a:gd name="connsiteX47" fmla="*/ 1626767 w 3334150"/>
                <a:gd name="connsiteY47" fmla="*/ 286583 h 3923255"/>
                <a:gd name="connsiteX48" fmla="*/ 1400353 w 3334150"/>
                <a:gd name="connsiteY48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02486 w 3334150"/>
                <a:gd name="connsiteY3" fmla="*/ 2065879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20658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405627 w 3334150"/>
                <a:gd name="connsiteY15" fmla="*/ 715409 h 3923255"/>
                <a:gd name="connsiteX16" fmla="*/ 396019 w 3334150"/>
                <a:gd name="connsiteY16" fmla="*/ 652686 h 3923255"/>
                <a:gd name="connsiteX17" fmla="*/ 238043 w 3334150"/>
                <a:gd name="connsiteY17" fmla="*/ 514670 h 3923255"/>
                <a:gd name="connsiteX18" fmla="*/ 80066 w 3334150"/>
                <a:gd name="connsiteY18" fmla="*/ 652686 h 3923255"/>
                <a:gd name="connsiteX19" fmla="*/ 70459 w 3334150"/>
                <a:gd name="connsiteY19" fmla="*/ 715409 h 3923255"/>
                <a:gd name="connsiteX20" fmla="*/ 68651 w 3334150"/>
                <a:gd name="connsiteY20" fmla="*/ 715409 h 3923255"/>
                <a:gd name="connsiteX21" fmla="*/ 67944 w 3334150"/>
                <a:gd name="connsiteY21" fmla="*/ 731827 h 3923255"/>
                <a:gd name="connsiteX22" fmla="*/ 66593 w 3334150"/>
                <a:gd name="connsiteY22" fmla="*/ 740646 h 3923255"/>
                <a:gd name="connsiteX23" fmla="*/ 67351 w 3334150"/>
                <a:gd name="connsiteY23" fmla="*/ 745594 h 3923255"/>
                <a:gd name="connsiteX24" fmla="*/ 0 w 3334150"/>
                <a:gd name="connsiteY24" fmla="*/ 2309426 h 3923255"/>
                <a:gd name="connsiteX25" fmla="*/ 16913 w 3334150"/>
                <a:gd name="connsiteY25" fmla="*/ 2994567 h 3923255"/>
                <a:gd name="connsiteX26" fmla="*/ 945601 w 3334150"/>
                <a:gd name="connsiteY26" fmla="*/ 3923255 h 3923255"/>
                <a:gd name="connsiteX27" fmla="*/ 1317075 w 3334150"/>
                <a:gd name="connsiteY27" fmla="*/ 3923254 h 3923255"/>
                <a:gd name="connsiteX28" fmla="*/ 2172782 w 3334150"/>
                <a:gd name="connsiteY28" fmla="*/ 3356053 h 3923255"/>
                <a:gd name="connsiteX29" fmla="*/ 2177806 w 3334150"/>
                <a:gd name="connsiteY29" fmla="*/ 3342327 h 3923255"/>
                <a:gd name="connsiteX30" fmla="*/ 3145705 w 3334150"/>
                <a:gd name="connsiteY30" fmla="*/ 2606706 h 3923255"/>
                <a:gd name="connsiteX31" fmla="*/ 3195460 w 3334150"/>
                <a:gd name="connsiteY31" fmla="*/ 2574432 h 3923255"/>
                <a:gd name="connsiteX32" fmla="*/ 3308701 w 3334150"/>
                <a:gd name="connsiteY32" fmla="*/ 2220857 h 3923255"/>
                <a:gd name="connsiteX33" fmla="*/ 3074941 w 3334150"/>
                <a:gd name="connsiteY33" fmla="*/ 2100323 h 3923255"/>
                <a:gd name="connsiteX34" fmla="*/ 2950597 w 3334150"/>
                <a:gd name="connsiteY34" fmla="*/ 2122877 h 3923255"/>
                <a:gd name="connsiteX35" fmla="*/ 2910444 w 3334150"/>
                <a:gd name="connsiteY35" fmla="*/ 2140728 h 3923255"/>
                <a:gd name="connsiteX36" fmla="*/ 2909835 w 3334150"/>
                <a:gd name="connsiteY36" fmla="*/ 2139672 h 3923255"/>
                <a:gd name="connsiteX37" fmla="*/ 2271098 w 3334150"/>
                <a:gd name="connsiteY37" fmla="*/ 2407707 h 3923255"/>
                <a:gd name="connsiteX38" fmla="*/ 2203563 w 3334150"/>
                <a:gd name="connsiteY38" fmla="*/ 559055 h 3923255"/>
                <a:gd name="connsiteX39" fmla="*/ 2202389 w 3334150"/>
                <a:gd name="connsiteY39" fmla="*/ 559055 h 3923255"/>
                <a:gd name="connsiteX40" fmla="*/ 2199091 w 3334150"/>
                <a:gd name="connsiteY40" fmla="*/ 525722 h 3923255"/>
                <a:gd name="connsiteX41" fmla="*/ 1977468 w 3334150"/>
                <a:gd name="connsiteY41" fmla="*/ 341686 h 3923255"/>
                <a:gd name="connsiteX42" fmla="*/ 1751249 w 3334150"/>
                <a:gd name="connsiteY42" fmla="*/ 572173 h 3923255"/>
                <a:gd name="connsiteX43" fmla="*/ 1752099 w 3334150"/>
                <a:gd name="connsiteY43" fmla="*/ 580763 h 3923255"/>
                <a:gd name="connsiteX44" fmla="*/ 1693550 w 3334150"/>
                <a:gd name="connsiteY44" fmla="*/ 1719703 h 3923255"/>
                <a:gd name="connsiteX45" fmla="*/ 1626349 w 3334150"/>
                <a:gd name="connsiteY45" fmla="*/ 291830 h 3923255"/>
                <a:gd name="connsiteX46" fmla="*/ 1626767 w 3334150"/>
                <a:gd name="connsiteY46" fmla="*/ 286583 h 3923255"/>
                <a:gd name="connsiteX47" fmla="*/ 1400353 w 3334150"/>
                <a:gd name="connsiteY47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20658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405627 w 3334150"/>
                <a:gd name="connsiteY15" fmla="*/ 715409 h 3923255"/>
                <a:gd name="connsiteX16" fmla="*/ 396019 w 3334150"/>
                <a:gd name="connsiteY16" fmla="*/ 652686 h 3923255"/>
                <a:gd name="connsiteX17" fmla="*/ 238043 w 3334150"/>
                <a:gd name="connsiteY17" fmla="*/ 514670 h 3923255"/>
                <a:gd name="connsiteX18" fmla="*/ 80066 w 3334150"/>
                <a:gd name="connsiteY18" fmla="*/ 652686 h 3923255"/>
                <a:gd name="connsiteX19" fmla="*/ 70459 w 3334150"/>
                <a:gd name="connsiteY19" fmla="*/ 715409 h 3923255"/>
                <a:gd name="connsiteX20" fmla="*/ 68651 w 3334150"/>
                <a:gd name="connsiteY20" fmla="*/ 715409 h 3923255"/>
                <a:gd name="connsiteX21" fmla="*/ 67944 w 3334150"/>
                <a:gd name="connsiteY21" fmla="*/ 731827 h 3923255"/>
                <a:gd name="connsiteX22" fmla="*/ 66593 w 3334150"/>
                <a:gd name="connsiteY22" fmla="*/ 740646 h 3923255"/>
                <a:gd name="connsiteX23" fmla="*/ 67351 w 3334150"/>
                <a:gd name="connsiteY23" fmla="*/ 745594 h 3923255"/>
                <a:gd name="connsiteX24" fmla="*/ 0 w 3334150"/>
                <a:gd name="connsiteY24" fmla="*/ 2309426 h 3923255"/>
                <a:gd name="connsiteX25" fmla="*/ 16913 w 3334150"/>
                <a:gd name="connsiteY25" fmla="*/ 2994567 h 3923255"/>
                <a:gd name="connsiteX26" fmla="*/ 945601 w 3334150"/>
                <a:gd name="connsiteY26" fmla="*/ 3923255 h 3923255"/>
                <a:gd name="connsiteX27" fmla="*/ 1317075 w 3334150"/>
                <a:gd name="connsiteY27" fmla="*/ 3923254 h 3923255"/>
                <a:gd name="connsiteX28" fmla="*/ 2172782 w 3334150"/>
                <a:gd name="connsiteY28" fmla="*/ 3356053 h 3923255"/>
                <a:gd name="connsiteX29" fmla="*/ 2177806 w 3334150"/>
                <a:gd name="connsiteY29" fmla="*/ 3342327 h 3923255"/>
                <a:gd name="connsiteX30" fmla="*/ 3145705 w 3334150"/>
                <a:gd name="connsiteY30" fmla="*/ 2606706 h 3923255"/>
                <a:gd name="connsiteX31" fmla="*/ 3195460 w 3334150"/>
                <a:gd name="connsiteY31" fmla="*/ 2574432 h 3923255"/>
                <a:gd name="connsiteX32" fmla="*/ 3308701 w 3334150"/>
                <a:gd name="connsiteY32" fmla="*/ 2220857 h 3923255"/>
                <a:gd name="connsiteX33" fmla="*/ 3074941 w 3334150"/>
                <a:gd name="connsiteY33" fmla="*/ 2100323 h 3923255"/>
                <a:gd name="connsiteX34" fmla="*/ 2950597 w 3334150"/>
                <a:gd name="connsiteY34" fmla="*/ 2122877 h 3923255"/>
                <a:gd name="connsiteX35" fmla="*/ 2910444 w 3334150"/>
                <a:gd name="connsiteY35" fmla="*/ 2140728 h 3923255"/>
                <a:gd name="connsiteX36" fmla="*/ 2909835 w 3334150"/>
                <a:gd name="connsiteY36" fmla="*/ 2139672 h 3923255"/>
                <a:gd name="connsiteX37" fmla="*/ 2271098 w 3334150"/>
                <a:gd name="connsiteY37" fmla="*/ 2407707 h 3923255"/>
                <a:gd name="connsiteX38" fmla="*/ 2203563 w 3334150"/>
                <a:gd name="connsiteY38" fmla="*/ 559055 h 3923255"/>
                <a:gd name="connsiteX39" fmla="*/ 2202389 w 3334150"/>
                <a:gd name="connsiteY39" fmla="*/ 559055 h 3923255"/>
                <a:gd name="connsiteX40" fmla="*/ 2199091 w 3334150"/>
                <a:gd name="connsiteY40" fmla="*/ 525722 h 3923255"/>
                <a:gd name="connsiteX41" fmla="*/ 1977468 w 3334150"/>
                <a:gd name="connsiteY41" fmla="*/ 341686 h 3923255"/>
                <a:gd name="connsiteX42" fmla="*/ 1751249 w 3334150"/>
                <a:gd name="connsiteY42" fmla="*/ 572173 h 3923255"/>
                <a:gd name="connsiteX43" fmla="*/ 1752099 w 3334150"/>
                <a:gd name="connsiteY43" fmla="*/ 580763 h 3923255"/>
                <a:gd name="connsiteX44" fmla="*/ 1693550 w 3334150"/>
                <a:gd name="connsiteY44" fmla="*/ 1719703 h 3923255"/>
                <a:gd name="connsiteX45" fmla="*/ 1626349 w 3334150"/>
                <a:gd name="connsiteY45" fmla="*/ 291830 h 3923255"/>
                <a:gd name="connsiteX46" fmla="*/ 1626767 w 3334150"/>
                <a:gd name="connsiteY46" fmla="*/ 286583 h 3923255"/>
                <a:gd name="connsiteX47" fmla="*/ 1400353 w 3334150"/>
                <a:gd name="connsiteY47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20658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405627 w 3334150"/>
                <a:gd name="connsiteY15" fmla="*/ 715409 h 3923255"/>
                <a:gd name="connsiteX16" fmla="*/ 396019 w 3334150"/>
                <a:gd name="connsiteY16" fmla="*/ 652686 h 3923255"/>
                <a:gd name="connsiteX17" fmla="*/ 238043 w 3334150"/>
                <a:gd name="connsiteY17" fmla="*/ 514670 h 3923255"/>
                <a:gd name="connsiteX18" fmla="*/ 80066 w 3334150"/>
                <a:gd name="connsiteY18" fmla="*/ 652686 h 3923255"/>
                <a:gd name="connsiteX19" fmla="*/ 70459 w 3334150"/>
                <a:gd name="connsiteY19" fmla="*/ 715409 h 3923255"/>
                <a:gd name="connsiteX20" fmla="*/ 68651 w 3334150"/>
                <a:gd name="connsiteY20" fmla="*/ 715409 h 3923255"/>
                <a:gd name="connsiteX21" fmla="*/ 67944 w 3334150"/>
                <a:gd name="connsiteY21" fmla="*/ 731827 h 3923255"/>
                <a:gd name="connsiteX22" fmla="*/ 66593 w 3334150"/>
                <a:gd name="connsiteY22" fmla="*/ 740646 h 3923255"/>
                <a:gd name="connsiteX23" fmla="*/ 67351 w 3334150"/>
                <a:gd name="connsiteY23" fmla="*/ 745594 h 3923255"/>
                <a:gd name="connsiteX24" fmla="*/ 0 w 3334150"/>
                <a:gd name="connsiteY24" fmla="*/ 2309426 h 3923255"/>
                <a:gd name="connsiteX25" fmla="*/ 16913 w 3334150"/>
                <a:gd name="connsiteY25" fmla="*/ 2994567 h 3923255"/>
                <a:gd name="connsiteX26" fmla="*/ 945601 w 3334150"/>
                <a:gd name="connsiteY26" fmla="*/ 3923255 h 3923255"/>
                <a:gd name="connsiteX27" fmla="*/ 1317075 w 3334150"/>
                <a:gd name="connsiteY27" fmla="*/ 3923254 h 3923255"/>
                <a:gd name="connsiteX28" fmla="*/ 2172782 w 3334150"/>
                <a:gd name="connsiteY28" fmla="*/ 3356053 h 3923255"/>
                <a:gd name="connsiteX29" fmla="*/ 2177806 w 3334150"/>
                <a:gd name="connsiteY29" fmla="*/ 3342327 h 3923255"/>
                <a:gd name="connsiteX30" fmla="*/ 3145705 w 3334150"/>
                <a:gd name="connsiteY30" fmla="*/ 2606706 h 3923255"/>
                <a:gd name="connsiteX31" fmla="*/ 3195460 w 3334150"/>
                <a:gd name="connsiteY31" fmla="*/ 2574432 h 3923255"/>
                <a:gd name="connsiteX32" fmla="*/ 3308701 w 3334150"/>
                <a:gd name="connsiteY32" fmla="*/ 2220857 h 3923255"/>
                <a:gd name="connsiteX33" fmla="*/ 3074941 w 3334150"/>
                <a:gd name="connsiteY33" fmla="*/ 2100323 h 3923255"/>
                <a:gd name="connsiteX34" fmla="*/ 2950597 w 3334150"/>
                <a:gd name="connsiteY34" fmla="*/ 2122877 h 3923255"/>
                <a:gd name="connsiteX35" fmla="*/ 2910444 w 3334150"/>
                <a:gd name="connsiteY35" fmla="*/ 2140728 h 3923255"/>
                <a:gd name="connsiteX36" fmla="*/ 2909835 w 3334150"/>
                <a:gd name="connsiteY36" fmla="*/ 2139672 h 3923255"/>
                <a:gd name="connsiteX37" fmla="*/ 2271098 w 3334150"/>
                <a:gd name="connsiteY37" fmla="*/ 2407707 h 3923255"/>
                <a:gd name="connsiteX38" fmla="*/ 2203563 w 3334150"/>
                <a:gd name="connsiteY38" fmla="*/ 559055 h 3923255"/>
                <a:gd name="connsiteX39" fmla="*/ 2202389 w 3334150"/>
                <a:gd name="connsiteY39" fmla="*/ 559055 h 3923255"/>
                <a:gd name="connsiteX40" fmla="*/ 2199091 w 3334150"/>
                <a:gd name="connsiteY40" fmla="*/ 525722 h 3923255"/>
                <a:gd name="connsiteX41" fmla="*/ 1977468 w 3334150"/>
                <a:gd name="connsiteY41" fmla="*/ 341686 h 3923255"/>
                <a:gd name="connsiteX42" fmla="*/ 1751249 w 3334150"/>
                <a:gd name="connsiteY42" fmla="*/ 572173 h 3923255"/>
                <a:gd name="connsiteX43" fmla="*/ 1752099 w 3334150"/>
                <a:gd name="connsiteY43" fmla="*/ 580763 h 3923255"/>
                <a:gd name="connsiteX44" fmla="*/ 1693550 w 3334150"/>
                <a:gd name="connsiteY44" fmla="*/ 1719703 h 3923255"/>
                <a:gd name="connsiteX45" fmla="*/ 1626349 w 3334150"/>
                <a:gd name="connsiteY45" fmla="*/ 291830 h 3923255"/>
                <a:gd name="connsiteX46" fmla="*/ 1626767 w 3334150"/>
                <a:gd name="connsiteY46" fmla="*/ 286583 h 3923255"/>
                <a:gd name="connsiteX47" fmla="*/ 1400353 w 3334150"/>
                <a:gd name="connsiteY47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17991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405627 w 3334150"/>
                <a:gd name="connsiteY15" fmla="*/ 715409 h 3923255"/>
                <a:gd name="connsiteX16" fmla="*/ 396019 w 3334150"/>
                <a:gd name="connsiteY16" fmla="*/ 652686 h 3923255"/>
                <a:gd name="connsiteX17" fmla="*/ 238043 w 3334150"/>
                <a:gd name="connsiteY17" fmla="*/ 514670 h 3923255"/>
                <a:gd name="connsiteX18" fmla="*/ 80066 w 3334150"/>
                <a:gd name="connsiteY18" fmla="*/ 652686 h 3923255"/>
                <a:gd name="connsiteX19" fmla="*/ 70459 w 3334150"/>
                <a:gd name="connsiteY19" fmla="*/ 715409 h 3923255"/>
                <a:gd name="connsiteX20" fmla="*/ 68651 w 3334150"/>
                <a:gd name="connsiteY20" fmla="*/ 715409 h 3923255"/>
                <a:gd name="connsiteX21" fmla="*/ 67944 w 3334150"/>
                <a:gd name="connsiteY21" fmla="*/ 731827 h 3923255"/>
                <a:gd name="connsiteX22" fmla="*/ 66593 w 3334150"/>
                <a:gd name="connsiteY22" fmla="*/ 740646 h 3923255"/>
                <a:gd name="connsiteX23" fmla="*/ 67351 w 3334150"/>
                <a:gd name="connsiteY23" fmla="*/ 745594 h 3923255"/>
                <a:gd name="connsiteX24" fmla="*/ 0 w 3334150"/>
                <a:gd name="connsiteY24" fmla="*/ 2309426 h 3923255"/>
                <a:gd name="connsiteX25" fmla="*/ 16913 w 3334150"/>
                <a:gd name="connsiteY25" fmla="*/ 2994567 h 3923255"/>
                <a:gd name="connsiteX26" fmla="*/ 945601 w 3334150"/>
                <a:gd name="connsiteY26" fmla="*/ 3923255 h 3923255"/>
                <a:gd name="connsiteX27" fmla="*/ 1317075 w 3334150"/>
                <a:gd name="connsiteY27" fmla="*/ 3923254 h 3923255"/>
                <a:gd name="connsiteX28" fmla="*/ 2172782 w 3334150"/>
                <a:gd name="connsiteY28" fmla="*/ 3356053 h 3923255"/>
                <a:gd name="connsiteX29" fmla="*/ 2177806 w 3334150"/>
                <a:gd name="connsiteY29" fmla="*/ 3342327 h 3923255"/>
                <a:gd name="connsiteX30" fmla="*/ 3145705 w 3334150"/>
                <a:gd name="connsiteY30" fmla="*/ 2606706 h 3923255"/>
                <a:gd name="connsiteX31" fmla="*/ 3195460 w 3334150"/>
                <a:gd name="connsiteY31" fmla="*/ 2574432 h 3923255"/>
                <a:gd name="connsiteX32" fmla="*/ 3308701 w 3334150"/>
                <a:gd name="connsiteY32" fmla="*/ 2220857 h 3923255"/>
                <a:gd name="connsiteX33" fmla="*/ 3074941 w 3334150"/>
                <a:gd name="connsiteY33" fmla="*/ 2100323 h 3923255"/>
                <a:gd name="connsiteX34" fmla="*/ 2950597 w 3334150"/>
                <a:gd name="connsiteY34" fmla="*/ 2122877 h 3923255"/>
                <a:gd name="connsiteX35" fmla="*/ 2910444 w 3334150"/>
                <a:gd name="connsiteY35" fmla="*/ 2140728 h 3923255"/>
                <a:gd name="connsiteX36" fmla="*/ 2909835 w 3334150"/>
                <a:gd name="connsiteY36" fmla="*/ 2139672 h 3923255"/>
                <a:gd name="connsiteX37" fmla="*/ 2271098 w 3334150"/>
                <a:gd name="connsiteY37" fmla="*/ 2407707 h 3923255"/>
                <a:gd name="connsiteX38" fmla="*/ 2203563 w 3334150"/>
                <a:gd name="connsiteY38" fmla="*/ 559055 h 3923255"/>
                <a:gd name="connsiteX39" fmla="*/ 2202389 w 3334150"/>
                <a:gd name="connsiteY39" fmla="*/ 559055 h 3923255"/>
                <a:gd name="connsiteX40" fmla="*/ 2199091 w 3334150"/>
                <a:gd name="connsiteY40" fmla="*/ 525722 h 3923255"/>
                <a:gd name="connsiteX41" fmla="*/ 1977468 w 3334150"/>
                <a:gd name="connsiteY41" fmla="*/ 341686 h 3923255"/>
                <a:gd name="connsiteX42" fmla="*/ 1751249 w 3334150"/>
                <a:gd name="connsiteY42" fmla="*/ 572173 h 3923255"/>
                <a:gd name="connsiteX43" fmla="*/ 1752099 w 3334150"/>
                <a:gd name="connsiteY43" fmla="*/ 580763 h 3923255"/>
                <a:gd name="connsiteX44" fmla="*/ 1693550 w 3334150"/>
                <a:gd name="connsiteY44" fmla="*/ 1719703 h 3923255"/>
                <a:gd name="connsiteX45" fmla="*/ 1626349 w 3334150"/>
                <a:gd name="connsiteY45" fmla="*/ 291830 h 3923255"/>
                <a:gd name="connsiteX46" fmla="*/ 1626767 w 3334150"/>
                <a:gd name="connsiteY46" fmla="*/ 286583 h 3923255"/>
                <a:gd name="connsiteX47" fmla="*/ 1400353 w 3334150"/>
                <a:gd name="connsiteY47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17991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405627 w 3334150"/>
                <a:gd name="connsiteY15" fmla="*/ 715409 h 3923255"/>
                <a:gd name="connsiteX16" fmla="*/ 396019 w 3334150"/>
                <a:gd name="connsiteY16" fmla="*/ 652686 h 3923255"/>
                <a:gd name="connsiteX17" fmla="*/ 238043 w 3334150"/>
                <a:gd name="connsiteY17" fmla="*/ 514670 h 3923255"/>
                <a:gd name="connsiteX18" fmla="*/ 80066 w 3334150"/>
                <a:gd name="connsiteY18" fmla="*/ 652686 h 3923255"/>
                <a:gd name="connsiteX19" fmla="*/ 70459 w 3334150"/>
                <a:gd name="connsiteY19" fmla="*/ 715409 h 3923255"/>
                <a:gd name="connsiteX20" fmla="*/ 68651 w 3334150"/>
                <a:gd name="connsiteY20" fmla="*/ 715409 h 3923255"/>
                <a:gd name="connsiteX21" fmla="*/ 67944 w 3334150"/>
                <a:gd name="connsiteY21" fmla="*/ 731827 h 3923255"/>
                <a:gd name="connsiteX22" fmla="*/ 66593 w 3334150"/>
                <a:gd name="connsiteY22" fmla="*/ 740646 h 3923255"/>
                <a:gd name="connsiteX23" fmla="*/ 67351 w 3334150"/>
                <a:gd name="connsiteY23" fmla="*/ 745594 h 3923255"/>
                <a:gd name="connsiteX24" fmla="*/ 0 w 3334150"/>
                <a:gd name="connsiteY24" fmla="*/ 2309426 h 3923255"/>
                <a:gd name="connsiteX25" fmla="*/ 16913 w 3334150"/>
                <a:gd name="connsiteY25" fmla="*/ 2994567 h 3923255"/>
                <a:gd name="connsiteX26" fmla="*/ 945601 w 3334150"/>
                <a:gd name="connsiteY26" fmla="*/ 3923255 h 3923255"/>
                <a:gd name="connsiteX27" fmla="*/ 1317075 w 3334150"/>
                <a:gd name="connsiteY27" fmla="*/ 3923254 h 3923255"/>
                <a:gd name="connsiteX28" fmla="*/ 2172782 w 3334150"/>
                <a:gd name="connsiteY28" fmla="*/ 3356053 h 3923255"/>
                <a:gd name="connsiteX29" fmla="*/ 2177806 w 3334150"/>
                <a:gd name="connsiteY29" fmla="*/ 3342327 h 3923255"/>
                <a:gd name="connsiteX30" fmla="*/ 3145705 w 3334150"/>
                <a:gd name="connsiteY30" fmla="*/ 2606706 h 3923255"/>
                <a:gd name="connsiteX31" fmla="*/ 3195460 w 3334150"/>
                <a:gd name="connsiteY31" fmla="*/ 2574432 h 3923255"/>
                <a:gd name="connsiteX32" fmla="*/ 3308701 w 3334150"/>
                <a:gd name="connsiteY32" fmla="*/ 2220857 h 3923255"/>
                <a:gd name="connsiteX33" fmla="*/ 3074941 w 3334150"/>
                <a:gd name="connsiteY33" fmla="*/ 2100323 h 3923255"/>
                <a:gd name="connsiteX34" fmla="*/ 2950597 w 3334150"/>
                <a:gd name="connsiteY34" fmla="*/ 2122877 h 3923255"/>
                <a:gd name="connsiteX35" fmla="*/ 2910444 w 3334150"/>
                <a:gd name="connsiteY35" fmla="*/ 2140728 h 3923255"/>
                <a:gd name="connsiteX36" fmla="*/ 2909835 w 3334150"/>
                <a:gd name="connsiteY36" fmla="*/ 2139672 h 3923255"/>
                <a:gd name="connsiteX37" fmla="*/ 2271098 w 3334150"/>
                <a:gd name="connsiteY37" fmla="*/ 2407707 h 3923255"/>
                <a:gd name="connsiteX38" fmla="*/ 2203563 w 3334150"/>
                <a:gd name="connsiteY38" fmla="*/ 559055 h 3923255"/>
                <a:gd name="connsiteX39" fmla="*/ 2202389 w 3334150"/>
                <a:gd name="connsiteY39" fmla="*/ 559055 h 3923255"/>
                <a:gd name="connsiteX40" fmla="*/ 2199091 w 3334150"/>
                <a:gd name="connsiteY40" fmla="*/ 525722 h 3923255"/>
                <a:gd name="connsiteX41" fmla="*/ 1977468 w 3334150"/>
                <a:gd name="connsiteY41" fmla="*/ 341686 h 3923255"/>
                <a:gd name="connsiteX42" fmla="*/ 1751249 w 3334150"/>
                <a:gd name="connsiteY42" fmla="*/ 572173 h 3923255"/>
                <a:gd name="connsiteX43" fmla="*/ 1752099 w 3334150"/>
                <a:gd name="connsiteY43" fmla="*/ 580763 h 3923255"/>
                <a:gd name="connsiteX44" fmla="*/ 1693550 w 3334150"/>
                <a:gd name="connsiteY44" fmla="*/ 1719703 h 3923255"/>
                <a:gd name="connsiteX45" fmla="*/ 1626349 w 3334150"/>
                <a:gd name="connsiteY45" fmla="*/ 291830 h 3923255"/>
                <a:gd name="connsiteX46" fmla="*/ 1626767 w 3334150"/>
                <a:gd name="connsiteY46" fmla="*/ 286583 h 3923255"/>
                <a:gd name="connsiteX47" fmla="*/ 1400353 w 3334150"/>
                <a:gd name="connsiteY47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17991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396019 w 3334150"/>
                <a:gd name="connsiteY15" fmla="*/ 652686 h 3923255"/>
                <a:gd name="connsiteX16" fmla="*/ 238043 w 3334150"/>
                <a:gd name="connsiteY16" fmla="*/ 514670 h 3923255"/>
                <a:gd name="connsiteX17" fmla="*/ 80066 w 3334150"/>
                <a:gd name="connsiteY17" fmla="*/ 652686 h 3923255"/>
                <a:gd name="connsiteX18" fmla="*/ 70459 w 3334150"/>
                <a:gd name="connsiteY18" fmla="*/ 715409 h 3923255"/>
                <a:gd name="connsiteX19" fmla="*/ 68651 w 3334150"/>
                <a:gd name="connsiteY19" fmla="*/ 715409 h 3923255"/>
                <a:gd name="connsiteX20" fmla="*/ 67944 w 3334150"/>
                <a:gd name="connsiteY20" fmla="*/ 731827 h 3923255"/>
                <a:gd name="connsiteX21" fmla="*/ 66593 w 3334150"/>
                <a:gd name="connsiteY21" fmla="*/ 740646 h 3923255"/>
                <a:gd name="connsiteX22" fmla="*/ 67351 w 3334150"/>
                <a:gd name="connsiteY22" fmla="*/ 745594 h 3923255"/>
                <a:gd name="connsiteX23" fmla="*/ 0 w 3334150"/>
                <a:gd name="connsiteY23" fmla="*/ 2309426 h 3923255"/>
                <a:gd name="connsiteX24" fmla="*/ 16913 w 3334150"/>
                <a:gd name="connsiteY24" fmla="*/ 2994567 h 3923255"/>
                <a:gd name="connsiteX25" fmla="*/ 945601 w 3334150"/>
                <a:gd name="connsiteY25" fmla="*/ 3923255 h 3923255"/>
                <a:gd name="connsiteX26" fmla="*/ 1317075 w 3334150"/>
                <a:gd name="connsiteY26" fmla="*/ 3923254 h 3923255"/>
                <a:gd name="connsiteX27" fmla="*/ 2172782 w 3334150"/>
                <a:gd name="connsiteY27" fmla="*/ 3356053 h 3923255"/>
                <a:gd name="connsiteX28" fmla="*/ 2177806 w 3334150"/>
                <a:gd name="connsiteY28" fmla="*/ 3342327 h 3923255"/>
                <a:gd name="connsiteX29" fmla="*/ 3145705 w 3334150"/>
                <a:gd name="connsiteY29" fmla="*/ 2606706 h 3923255"/>
                <a:gd name="connsiteX30" fmla="*/ 3195460 w 3334150"/>
                <a:gd name="connsiteY30" fmla="*/ 2574432 h 3923255"/>
                <a:gd name="connsiteX31" fmla="*/ 3308701 w 3334150"/>
                <a:gd name="connsiteY31" fmla="*/ 2220857 h 3923255"/>
                <a:gd name="connsiteX32" fmla="*/ 3074941 w 3334150"/>
                <a:gd name="connsiteY32" fmla="*/ 2100323 h 3923255"/>
                <a:gd name="connsiteX33" fmla="*/ 2950597 w 3334150"/>
                <a:gd name="connsiteY33" fmla="*/ 2122877 h 3923255"/>
                <a:gd name="connsiteX34" fmla="*/ 2910444 w 3334150"/>
                <a:gd name="connsiteY34" fmla="*/ 2140728 h 3923255"/>
                <a:gd name="connsiteX35" fmla="*/ 2909835 w 3334150"/>
                <a:gd name="connsiteY35" fmla="*/ 2139672 h 3923255"/>
                <a:gd name="connsiteX36" fmla="*/ 2271098 w 3334150"/>
                <a:gd name="connsiteY36" fmla="*/ 2407707 h 3923255"/>
                <a:gd name="connsiteX37" fmla="*/ 2203563 w 3334150"/>
                <a:gd name="connsiteY37" fmla="*/ 559055 h 3923255"/>
                <a:gd name="connsiteX38" fmla="*/ 2202389 w 3334150"/>
                <a:gd name="connsiteY38" fmla="*/ 559055 h 3923255"/>
                <a:gd name="connsiteX39" fmla="*/ 2199091 w 3334150"/>
                <a:gd name="connsiteY39" fmla="*/ 525722 h 3923255"/>
                <a:gd name="connsiteX40" fmla="*/ 1977468 w 3334150"/>
                <a:gd name="connsiteY40" fmla="*/ 341686 h 3923255"/>
                <a:gd name="connsiteX41" fmla="*/ 1751249 w 3334150"/>
                <a:gd name="connsiteY41" fmla="*/ 572173 h 3923255"/>
                <a:gd name="connsiteX42" fmla="*/ 1752099 w 3334150"/>
                <a:gd name="connsiteY42" fmla="*/ 580763 h 3923255"/>
                <a:gd name="connsiteX43" fmla="*/ 1693550 w 3334150"/>
                <a:gd name="connsiteY43" fmla="*/ 1719703 h 3923255"/>
                <a:gd name="connsiteX44" fmla="*/ 1626349 w 3334150"/>
                <a:gd name="connsiteY44" fmla="*/ 291830 h 3923255"/>
                <a:gd name="connsiteX45" fmla="*/ 1626767 w 3334150"/>
                <a:gd name="connsiteY45" fmla="*/ 286583 h 3923255"/>
                <a:gd name="connsiteX46" fmla="*/ 1400353 w 3334150"/>
                <a:gd name="connsiteY46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17991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396019 w 3334150"/>
                <a:gd name="connsiteY15" fmla="*/ 652686 h 3923255"/>
                <a:gd name="connsiteX16" fmla="*/ 238043 w 3334150"/>
                <a:gd name="connsiteY16" fmla="*/ 514670 h 3923255"/>
                <a:gd name="connsiteX17" fmla="*/ 80066 w 3334150"/>
                <a:gd name="connsiteY17" fmla="*/ 652686 h 3923255"/>
                <a:gd name="connsiteX18" fmla="*/ 70459 w 3334150"/>
                <a:gd name="connsiteY18" fmla="*/ 715409 h 3923255"/>
                <a:gd name="connsiteX19" fmla="*/ 68651 w 3334150"/>
                <a:gd name="connsiteY19" fmla="*/ 715409 h 3923255"/>
                <a:gd name="connsiteX20" fmla="*/ 67944 w 3334150"/>
                <a:gd name="connsiteY20" fmla="*/ 731827 h 3923255"/>
                <a:gd name="connsiteX21" fmla="*/ 66593 w 3334150"/>
                <a:gd name="connsiteY21" fmla="*/ 740646 h 3923255"/>
                <a:gd name="connsiteX22" fmla="*/ 0 w 3334150"/>
                <a:gd name="connsiteY22" fmla="*/ 2309426 h 3923255"/>
                <a:gd name="connsiteX23" fmla="*/ 16913 w 3334150"/>
                <a:gd name="connsiteY23" fmla="*/ 2994567 h 3923255"/>
                <a:gd name="connsiteX24" fmla="*/ 945601 w 3334150"/>
                <a:gd name="connsiteY24" fmla="*/ 3923255 h 3923255"/>
                <a:gd name="connsiteX25" fmla="*/ 1317075 w 3334150"/>
                <a:gd name="connsiteY25" fmla="*/ 3923254 h 3923255"/>
                <a:gd name="connsiteX26" fmla="*/ 2172782 w 3334150"/>
                <a:gd name="connsiteY26" fmla="*/ 3356053 h 3923255"/>
                <a:gd name="connsiteX27" fmla="*/ 2177806 w 3334150"/>
                <a:gd name="connsiteY27" fmla="*/ 3342327 h 3923255"/>
                <a:gd name="connsiteX28" fmla="*/ 3145705 w 3334150"/>
                <a:gd name="connsiteY28" fmla="*/ 2606706 h 3923255"/>
                <a:gd name="connsiteX29" fmla="*/ 3195460 w 3334150"/>
                <a:gd name="connsiteY29" fmla="*/ 2574432 h 3923255"/>
                <a:gd name="connsiteX30" fmla="*/ 3308701 w 3334150"/>
                <a:gd name="connsiteY30" fmla="*/ 2220857 h 3923255"/>
                <a:gd name="connsiteX31" fmla="*/ 3074941 w 3334150"/>
                <a:gd name="connsiteY31" fmla="*/ 2100323 h 3923255"/>
                <a:gd name="connsiteX32" fmla="*/ 2950597 w 3334150"/>
                <a:gd name="connsiteY32" fmla="*/ 2122877 h 3923255"/>
                <a:gd name="connsiteX33" fmla="*/ 2910444 w 3334150"/>
                <a:gd name="connsiteY33" fmla="*/ 2140728 h 3923255"/>
                <a:gd name="connsiteX34" fmla="*/ 2909835 w 3334150"/>
                <a:gd name="connsiteY34" fmla="*/ 2139672 h 3923255"/>
                <a:gd name="connsiteX35" fmla="*/ 2271098 w 3334150"/>
                <a:gd name="connsiteY35" fmla="*/ 2407707 h 3923255"/>
                <a:gd name="connsiteX36" fmla="*/ 2203563 w 3334150"/>
                <a:gd name="connsiteY36" fmla="*/ 559055 h 3923255"/>
                <a:gd name="connsiteX37" fmla="*/ 2202389 w 3334150"/>
                <a:gd name="connsiteY37" fmla="*/ 559055 h 3923255"/>
                <a:gd name="connsiteX38" fmla="*/ 2199091 w 3334150"/>
                <a:gd name="connsiteY38" fmla="*/ 525722 h 3923255"/>
                <a:gd name="connsiteX39" fmla="*/ 1977468 w 3334150"/>
                <a:gd name="connsiteY39" fmla="*/ 341686 h 3923255"/>
                <a:gd name="connsiteX40" fmla="*/ 1751249 w 3334150"/>
                <a:gd name="connsiteY40" fmla="*/ 572173 h 3923255"/>
                <a:gd name="connsiteX41" fmla="*/ 1752099 w 3334150"/>
                <a:gd name="connsiteY41" fmla="*/ 580763 h 3923255"/>
                <a:gd name="connsiteX42" fmla="*/ 1693550 w 3334150"/>
                <a:gd name="connsiteY42" fmla="*/ 1719703 h 3923255"/>
                <a:gd name="connsiteX43" fmla="*/ 1626349 w 3334150"/>
                <a:gd name="connsiteY43" fmla="*/ 291830 h 3923255"/>
                <a:gd name="connsiteX44" fmla="*/ 1626767 w 3334150"/>
                <a:gd name="connsiteY44" fmla="*/ 286583 h 3923255"/>
                <a:gd name="connsiteX45" fmla="*/ 1400353 w 3334150"/>
                <a:gd name="connsiteY45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17991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396019 w 3334150"/>
                <a:gd name="connsiteY15" fmla="*/ 652686 h 3923255"/>
                <a:gd name="connsiteX16" fmla="*/ 238043 w 3334150"/>
                <a:gd name="connsiteY16" fmla="*/ 514670 h 3923255"/>
                <a:gd name="connsiteX17" fmla="*/ 80066 w 3334150"/>
                <a:gd name="connsiteY17" fmla="*/ 652686 h 3923255"/>
                <a:gd name="connsiteX18" fmla="*/ 70459 w 3334150"/>
                <a:gd name="connsiteY18" fmla="*/ 715409 h 3923255"/>
                <a:gd name="connsiteX19" fmla="*/ 68651 w 3334150"/>
                <a:gd name="connsiteY19" fmla="*/ 715409 h 3923255"/>
                <a:gd name="connsiteX20" fmla="*/ 67944 w 3334150"/>
                <a:gd name="connsiteY20" fmla="*/ 731827 h 3923255"/>
                <a:gd name="connsiteX21" fmla="*/ 0 w 3334150"/>
                <a:gd name="connsiteY21" fmla="*/ 2309426 h 3923255"/>
                <a:gd name="connsiteX22" fmla="*/ 16913 w 3334150"/>
                <a:gd name="connsiteY22" fmla="*/ 2994567 h 3923255"/>
                <a:gd name="connsiteX23" fmla="*/ 945601 w 3334150"/>
                <a:gd name="connsiteY23" fmla="*/ 3923255 h 3923255"/>
                <a:gd name="connsiteX24" fmla="*/ 1317075 w 3334150"/>
                <a:gd name="connsiteY24" fmla="*/ 3923254 h 3923255"/>
                <a:gd name="connsiteX25" fmla="*/ 2172782 w 3334150"/>
                <a:gd name="connsiteY25" fmla="*/ 3356053 h 3923255"/>
                <a:gd name="connsiteX26" fmla="*/ 2177806 w 3334150"/>
                <a:gd name="connsiteY26" fmla="*/ 3342327 h 3923255"/>
                <a:gd name="connsiteX27" fmla="*/ 3145705 w 3334150"/>
                <a:gd name="connsiteY27" fmla="*/ 2606706 h 3923255"/>
                <a:gd name="connsiteX28" fmla="*/ 3195460 w 3334150"/>
                <a:gd name="connsiteY28" fmla="*/ 2574432 h 3923255"/>
                <a:gd name="connsiteX29" fmla="*/ 3308701 w 3334150"/>
                <a:gd name="connsiteY29" fmla="*/ 2220857 h 3923255"/>
                <a:gd name="connsiteX30" fmla="*/ 3074941 w 3334150"/>
                <a:gd name="connsiteY30" fmla="*/ 2100323 h 3923255"/>
                <a:gd name="connsiteX31" fmla="*/ 2950597 w 3334150"/>
                <a:gd name="connsiteY31" fmla="*/ 2122877 h 3923255"/>
                <a:gd name="connsiteX32" fmla="*/ 2910444 w 3334150"/>
                <a:gd name="connsiteY32" fmla="*/ 2140728 h 3923255"/>
                <a:gd name="connsiteX33" fmla="*/ 2909835 w 3334150"/>
                <a:gd name="connsiteY33" fmla="*/ 2139672 h 3923255"/>
                <a:gd name="connsiteX34" fmla="*/ 2271098 w 3334150"/>
                <a:gd name="connsiteY34" fmla="*/ 2407707 h 3923255"/>
                <a:gd name="connsiteX35" fmla="*/ 2203563 w 3334150"/>
                <a:gd name="connsiteY35" fmla="*/ 559055 h 3923255"/>
                <a:gd name="connsiteX36" fmla="*/ 2202389 w 3334150"/>
                <a:gd name="connsiteY36" fmla="*/ 559055 h 3923255"/>
                <a:gd name="connsiteX37" fmla="*/ 2199091 w 3334150"/>
                <a:gd name="connsiteY37" fmla="*/ 525722 h 3923255"/>
                <a:gd name="connsiteX38" fmla="*/ 1977468 w 3334150"/>
                <a:gd name="connsiteY38" fmla="*/ 341686 h 3923255"/>
                <a:gd name="connsiteX39" fmla="*/ 1751249 w 3334150"/>
                <a:gd name="connsiteY39" fmla="*/ 572173 h 3923255"/>
                <a:gd name="connsiteX40" fmla="*/ 1752099 w 3334150"/>
                <a:gd name="connsiteY40" fmla="*/ 580763 h 3923255"/>
                <a:gd name="connsiteX41" fmla="*/ 1693550 w 3334150"/>
                <a:gd name="connsiteY41" fmla="*/ 1719703 h 3923255"/>
                <a:gd name="connsiteX42" fmla="*/ 1626349 w 3334150"/>
                <a:gd name="connsiteY42" fmla="*/ 291830 h 3923255"/>
                <a:gd name="connsiteX43" fmla="*/ 1626767 w 3334150"/>
                <a:gd name="connsiteY43" fmla="*/ 286583 h 3923255"/>
                <a:gd name="connsiteX44" fmla="*/ 1400353 w 3334150"/>
                <a:gd name="connsiteY44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17991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396019 w 3334150"/>
                <a:gd name="connsiteY15" fmla="*/ 652686 h 3923255"/>
                <a:gd name="connsiteX16" fmla="*/ 238043 w 3334150"/>
                <a:gd name="connsiteY16" fmla="*/ 514670 h 3923255"/>
                <a:gd name="connsiteX17" fmla="*/ 80066 w 3334150"/>
                <a:gd name="connsiteY17" fmla="*/ 652686 h 3923255"/>
                <a:gd name="connsiteX18" fmla="*/ 70459 w 3334150"/>
                <a:gd name="connsiteY18" fmla="*/ 715409 h 3923255"/>
                <a:gd name="connsiteX19" fmla="*/ 67944 w 3334150"/>
                <a:gd name="connsiteY19" fmla="*/ 731827 h 3923255"/>
                <a:gd name="connsiteX20" fmla="*/ 0 w 3334150"/>
                <a:gd name="connsiteY20" fmla="*/ 2309426 h 3923255"/>
                <a:gd name="connsiteX21" fmla="*/ 16913 w 3334150"/>
                <a:gd name="connsiteY21" fmla="*/ 2994567 h 3923255"/>
                <a:gd name="connsiteX22" fmla="*/ 945601 w 3334150"/>
                <a:gd name="connsiteY22" fmla="*/ 3923255 h 3923255"/>
                <a:gd name="connsiteX23" fmla="*/ 1317075 w 3334150"/>
                <a:gd name="connsiteY23" fmla="*/ 3923254 h 3923255"/>
                <a:gd name="connsiteX24" fmla="*/ 2172782 w 3334150"/>
                <a:gd name="connsiteY24" fmla="*/ 3356053 h 3923255"/>
                <a:gd name="connsiteX25" fmla="*/ 2177806 w 3334150"/>
                <a:gd name="connsiteY25" fmla="*/ 3342327 h 3923255"/>
                <a:gd name="connsiteX26" fmla="*/ 3145705 w 3334150"/>
                <a:gd name="connsiteY26" fmla="*/ 2606706 h 3923255"/>
                <a:gd name="connsiteX27" fmla="*/ 3195460 w 3334150"/>
                <a:gd name="connsiteY27" fmla="*/ 2574432 h 3923255"/>
                <a:gd name="connsiteX28" fmla="*/ 3308701 w 3334150"/>
                <a:gd name="connsiteY28" fmla="*/ 2220857 h 3923255"/>
                <a:gd name="connsiteX29" fmla="*/ 3074941 w 3334150"/>
                <a:gd name="connsiteY29" fmla="*/ 2100323 h 3923255"/>
                <a:gd name="connsiteX30" fmla="*/ 2950597 w 3334150"/>
                <a:gd name="connsiteY30" fmla="*/ 2122877 h 3923255"/>
                <a:gd name="connsiteX31" fmla="*/ 2910444 w 3334150"/>
                <a:gd name="connsiteY31" fmla="*/ 2140728 h 3923255"/>
                <a:gd name="connsiteX32" fmla="*/ 2909835 w 3334150"/>
                <a:gd name="connsiteY32" fmla="*/ 2139672 h 3923255"/>
                <a:gd name="connsiteX33" fmla="*/ 2271098 w 3334150"/>
                <a:gd name="connsiteY33" fmla="*/ 2407707 h 3923255"/>
                <a:gd name="connsiteX34" fmla="*/ 2203563 w 3334150"/>
                <a:gd name="connsiteY34" fmla="*/ 559055 h 3923255"/>
                <a:gd name="connsiteX35" fmla="*/ 2202389 w 3334150"/>
                <a:gd name="connsiteY35" fmla="*/ 559055 h 3923255"/>
                <a:gd name="connsiteX36" fmla="*/ 2199091 w 3334150"/>
                <a:gd name="connsiteY36" fmla="*/ 525722 h 3923255"/>
                <a:gd name="connsiteX37" fmla="*/ 1977468 w 3334150"/>
                <a:gd name="connsiteY37" fmla="*/ 341686 h 3923255"/>
                <a:gd name="connsiteX38" fmla="*/ 1751249 w 3334150"/>
                <a:gd name="connsiteY38" fmla="*/ 572173 h 3923255"/>
                <a:gd name="connsiteX39" fmla="*/ 1752099 w 3334150"/>
                <a:gd name="connsiteY39" fmla="*/ 580763 h 3923255"/>
                <a:gd name="connsiteX40" fmla="*/ 1693550 w 3334150"/>
                <a:gd name="connsiteY40" fmla="*/ 1719703 h 3923255"/>
                <a:gd name="connsiteX41" fmla="*/ 1626349 w 3334150"/>
                <a:gd name="connsiteY41" fmla="*/ 291830 h 3923255"/>
                <a:gd name="connsiteX42" fmla="*/ 1626767 w 3334150"/>
                <a:gd name="connsiteY42" fmla="*/ 286583 h 3923255"/>
                <a:gd name="connsiteX43" fmla="*/ 1400353 w 3334150"/>
                <a:gd name="connsiteY43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17991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396019 w 3334150"/>
                <a:gd name="connsiteY15" fmla="*/ 652686 h 3923255"/>
                <a:gd name="connsiteX16" fmla="*/ 238043 w 3334150"/>
                <a:gd name="connsiteY16" fmla="*/ 514670 h 3923255"/>
                <a:gd name="connsiteX17" fmla="*/ 80066 w 3334150"/>
                <a:gd name="connsiteY17" fmla="*/ 652686 h 3923255"/>
                <a:gd name="connsiteX18" fmla="*/ 70459 w 3334150"/>
                <a:gd name="connsiteY18" fmla="*/ 715409 h 3923255"/>
                <a:gd name="connsiteX19" fmla="*/ 67944 w 3334150"/>
                <a:gd name="connsiteY19" fmla="*/ 731827 h 3923255"/>
                <a:gd name="connsiteX20" fmla="*/ 0 w 3334150"/>
                <a:gd name="connsiteY20" fmla="*/ 2309426 h 3923255"/>
                <a:gd name="connsiteX21" fmla="*/ 16913 w 3334150"/>
                <a:gd name="connsiteY21" fmla="*/ 2994567 h 3923255"/>
                <a:gd name="connsiteX22" fmla="*/ 945601 w 3334150"/>
                <a:gd name="connsiteY22" fmla="*/ 3923255 h 3923255"/>
                <a:gd name="connsiteX23" fmla="*/ 1317075 w 3334150"/>
                <a:gd name="connsiteY23" fmla="*/ 3923254 h 3923255"/>
                <a:gd name="connsiteX24" fmla="*/ 2172782 w 3334150"/>
                <a:gd name="connsiteY24" fmla="*/ 3356053 h 3923255"/>
                <a:gd name="connsiteX25" fmla="*/ 2177806 w 3334150"/>
                <a:gd name="connsiteY25" fmla="*/ 3342327 h 3923255"/>
                <a:gd name="connsiteX26" fmla="*/ 3145705 w 3334150"/>
                <a:gd name="connsiteY26" fmla="*/ 2606706 h 3923255"/>
                <a:gd name="connsiteX27" fmla="*/ 3195460 w 3334150"/>
                <a:gd name="connsiteY27" fmla="*/ 2574432 h 3923255"/>
                <a:gd name="connsiteX28" fmla="*/ 3308701 w 3334150"/>
                <a:gd name="connsiteY28" fmla="*/ 2220857 h 3923255"/>
                <a:gd name="connsiteX29" fmla="*/ 3074941 w 3334150"/>
                <a:gd name="connsiteY29" fmla="*/ 2100323 h 3923255"/>
                <a:gd name="connsiteX30" fmla="*/ 2950597 w 3334150"/>
                <a:gd name="connsiteY30" fmla="*/ 2122877 h 3923255"/>
                <a:gd name="connsiteX31" fmla="*/ 2910444 w 3334150"/>
                <a:gd name="connsiteY31" fmla="*/ 2140728 h 3923255"/>
                <a:gd name="connsiteX32" fmla="*/ 2909835 w 3334150"/>
                <a:gd name="connsiteY32" fmla="*/ 2139672 h 3923255"/>
                <a:gd name="connsiteX33" fmla="*/ 2271098 w 3334150"/>
                <a:gd name="connsiteY33" fmla="*/ 2399081 h 3923255"/>
                <a:gd name="connsiteX34" fmla="*/ 2203563 w 3334150"/>
                <a:gd name="connsiteY34" fmla="*/ 559055 h 3923255"/>
                <a:gd name="connsiteX35" fmla="*/ 2202389 w 3334150"/>
                <a:gd name="connsiteY35" fmla="*/ 559055 h 3923255"/>
                <a:gd name="connsiteX36" fmla="*/ 2199091 w 3334150"/>
                <a:gd name="connsiteY36" fmla="*/ 525722 h 3923255"/>
                <a:gd name="connsiteX37" fmla="*/ 1977468 w 3334150"/>
                <a:gd name="connsiteY37" fmla="*/ 341686 h 3923255"/>
                <a:gd name="connsiteX38" fmla="*/ 1751249 w 3334150"/>
                <a:gd name="connsiteY38" fmla="*/ 572173 h 3923255"/>
                <a:gd name="connsiteX39" fmla="*/ 1752099 w 3334150"/>
                <a:gd name="connsiteY39" fmla="*/ 580763 h 3923255"/>
                <a:gd name="connsiteX40" fmla="*/ 1693550 w 3334150"/>
                <a:gd name="connsiteY40" fmla="*/ 1719703 h 3923255"/>
                <a:gd name="connsiteX41" fmla="*/ 1626349 w 3334150"/>
                <a:gd name="connsiteY41" fmla="*/ 291830 h 3923255"/>
                <a:gd name="connsiteX42" fmla="*/ 1626767 w 3334150"/>
                <a:gd name="connsiteY42" fmla="*/ 286583 h 3923255"/>
                <a:gd name="connsiteX43" fmla="*/ 1400353 w 3334150"/>
                <a:gd name="connsiteY43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17991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396019 w 3334150"/>
                <a:gd name="connsiteY15" fmla="*/ 652686 h 3923255"/>
                <a:gd name="connsiteX16" fmla="*/ 238043 w 3334150"/>
                <a:gd name="connsiteY16" fmla="*/ 514670 h 3923255"/>
                <a:gd name="connsiteX17" fmla="*/ 80066 w 3334150"/>
                <a:gd name="connsiteY17" fmla="*/ 652686 h 3923255"/>
                <a:gd name="connsiteX18" fmla="*/ 70459 w 3334150"/>
                <a:gd name="connsiteY18" fmla="*/ 715409 h 3923255"/>
                <a:gd name="connsiteX19" fmla="*/ 67944 w 3334150"/>
                <a:gd name="connsiteY19" fmla="*/ 731827 h 3923255"/>
                <a:gd name="connsiteX20" fmla="*/ 0 w 3334150"/>
                <a:gd name="connsiteY20" fmla="*/ 2309426 h 3923255"/>
                <a:gd name="connsiteX21" fmla="*/ 16913 w 3334150"/>
                <a:gd name="connsiteY21" fmla="*/ 2994567 h 3923255"/>
                <a:gd name="connsiteX22" fmla="*/ 945601 w 3334150"/>
                <a:gd name="connsiteY22" fmla="*/ 3923255 h 3923255"/>
                <a:gd name="connsiteX23" fmla="*/ 1317075 w 3334150"/>
                <a:gd name="connsiteY23" fmla="*/ 3923254 h 3923255"/>
                <a:gd name="connsiteX24" fmla="*/ 2172782 w 3334150"/>
                <a:gd name="connsiteY24" fmla="*/ 3356053 h 3923255"/>
                <a:gd name="connsiteX25" fmla="*/ 2177806 w 3334150"/>
                <a:gd name="connsiteY25" fmla="*/ 3342327 h 3923255"/>
                <a:gd name="connsiteX26" fmla="*/ 3145705 w 3334150"/>
                <a:gd name="connsiteY26" fmla="*/ 2606706 h 3923255"/>
                <a:gd name="connsiteX27" fmla="*/ 3195460 w 3334150"/>
                <a:gd name="connsiteY27" fmla="*/ 2574432 h 3923255"/>
                <a:gd name="connsiteX28" fmla="*/ 3308701 w 3334150"/>
                <a:gd name="connsiteY28" fmla="*/ 2220857 h 3923255"/>
                <a:gd name="connsiteX29" fmla="*/ 3074941 w 3334150"/>
                <a:gd name="connsiteY29" fmla="*/ 2100323 h 3923255"/>
                <a:gd name="connsiteX30" fmla="*/ 2950597 w 3334150"/>
                <a:gd name="connsiteY30" fmla="*/ 2122877 h 3923255"/>
                <a:gd name="connsiteX31" fmla="*/ 2910444 w 3334150"/>
                <a:gd name="connsiteY31" fmla="*/ 2140728 h 3923255"/>
                <a:gd name="connsiteX32" fmla="*/ 2909835 w 3334150"/>
                <a:gd name="connsiteY32" fmla="*/ 2139672 h 3923255"/>
                <a:gd name="connsiteX33" fmla="*/ 2271098 w 3334150"/>
                <a:gd name="connsiteY33" fmla="*/ 2399081 h 3923255"/>
                <a:gd name="connsiteX34" fmla="*/ 2203563 w 3334150"/>
                <a:gd name="connsiteY34" fmla="*/ 559055 h 3923255"/>
                <a:gd name="connsiteX35" fmla="*/ 2202389 w 3334150"/>
                <a:gd name="connsiteY35" fmla="*/ 559055 h 3923255"/>
                <a:gd name="connsiteX36" fmla="*/ 2199091 w 3334150"/>
                <a:gd name="connsiteY36" fmla="*/ 525722 h 3923255"/>
                <a:gd name="connsiteX37" fmla="*/ 1977468 w 3334150"/>
                <a:gd name="connsiteY37" fmla="*/ 341686 h 3923255"/>
                <a:gd name="connsiteX38" fmla="*/ 1751249 w 3334150"/>
                <a:gd name="connsiteY38" fmla="*/ 572173 h 3923255"/>
                <a:gd name="connsiteX39" fmla="*/ 1752099 w 3334150"/>
                <a:gd name="connsiteY39" fmla="*/ 580763 h 3923255"/>
                <a:gd name="connsiteX40" fmla="*/ 1693550 w 3334150"/>
                <a:gd name="connsiteY40" fmla="*/ 1719703 h 3923255"/>
                <a:gd name="connsiteX41" fmla="*/ 1626349 w 3334150"/>
                <a:gd name="connsiteY41" fmla="*/ 291830 h 3923255"/>
                <a:gd name="connsiteX42" fmla="*/ 1626767 w 3334150"/>
                <a:gd name="connsiteY42" fmla="*/ 286583 h 3923255"/>
                <a:gd name="connsiteX43" fmla="*/ 1400353 w 3334150"/>
                <a:gd name="connsiteY43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17991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396019 w 3334150"/>
                <a:gd name="connsiteY15" fmla="*/ 652686 h 3923255"/>
                <a:gd name="connsiteX16" fmla="*/ 238043 w 3334150"/>
                <a:gd name="connsiteY16" fmla="*/ 514670 h 3923255"/>
                <a:gd name="connsiteX17" fmla="*/ 80066 w 3334150"/>
                <a:gd name="connsiteY17" fmla="*/ 652686 h 3923255"/>
                <a:gd name="connsiteX18" fmla="*/ 70459 w 3334150"/>
                <a:gd name="connsiteY18" fmla="*/ 715409 h 3923255"/>
                <a:gd name="connsiteX19" fmla="*/ 67944 w 3334150"/>
                <a:gd name="connsiteY19" fmla="*/ 731827 h 3923255"/>
                <a:gd name="connsiteX20" fmla="*/ 0 w 3334150"/>
                <a:gd name="connsiteY20" fmla="*/ 2309426 h 3923255"/>
                <a:gd name="connsiteX21" fmla="*/ 16913 w 3334150"/>
                <a:gd name="connsiteY21" fmla="*/ 2994567 h 3923255"/>
                <a:gd name="connsiteX22" fmla="*/ 945601 w 3334150"/>
                <a:gd name="connsiteY22" fmla="*/ 3923255 h 3923255"/>
                <a:gd name="connsiteX23" fmla="*/ 1317075 w 3334150"/>
                <a:gd name="connsiteY23" fmla="*/ 3923254 h 3923255"/>
                <a:gd name="connsiteX24" fmla="*/ 2172782 w 3334150"/>
                <a:gd name="connsiteY24" fmla="*/ 3356053 h 3923255"/>
                <a:gd name="connsiteX25" fmla="*/ 2177806 w 3334150"/>
                <a:gd name="connsiteY25" fmla="*/ 3342327 h 3923255"/>
                <a:gd name="connsiteX26" fmla="*/ 3145705 w 3334150"/>
                <a:gd name="connsiteY26" fmla="*/ 2606706 h 3923255"/>
                <a:gd name="connsiteX27" fmla="*/ 3195460 w 3334150"/>
                <a:gd name="connsiteY27" fmla="*/ 2574432 h 3923255"/>
                <a:gd name="connsiteX28" fmla="*/ 3308701 w 3334150"/>
                <a:gd name="connsiteY28" fmla="*/ 2220857 h 3923255"/>
                <a:gd name="connsiteX29" fmla="*/ 3074941 w 3334150"/>
                <a:gd name="connsiteY29" fmla="*/ 2100323 h 3923255"/>
                <a:gd name="connsiteX30" fmla="*/ 2950597 w 3334150"/>
                <a:gd name="connsiteY30" fmla="*/ 2122877 h 3923255"/>
                <a:gd name="connsiteX31" fmla="*/ 2910444 w 3334150"/>
                <a:gd name="connsiteY31" fmla="*/ 2140728 h 3923255"/>
                <a:gd name="connsiteX32" fmla="*/ 2909835 w 3334150"/>
                <a:gd name="connsiteY32" fmla="*/ 2139672 h 3923255"/>
                <a:gd name="connsiteX33" fmla="*/ 2288351 w 3334150"/>
                <a:gd name="connsiteY33" fmla="*/ 2373202 h 3923255"/>
                <a:gd name="connsiteX34" fmla="*/ 2203563 w 3334150"/>
                <a:gd name="connsiteY34" fmla="*/ 559055 h 3923255"/>
                <a:gd name="connsiteX35" fmla="*/ 2202389 w 3334150"/>
                <a:gd name="connsiteY35" fmla="*/ 559055 h 3923255"/>
                <a:gd name="connsiteX36" fmla="*/ 2199091 w 3334150"/>
                <a:gd name="connsiteY36" fmla="*/ 525722 h 3923255"/>
                <a:gd name="connsiteX37" fmla="*/ 1977468 w 3334150"/>
                <a:gd name="connsiteY37" fmla="*/ 341686 h 3923255"/>
                <a:gd name="connsiteX38" fmla="*/ 1751249 w 3334150"/>
                <a:gd name="connsiteY38" fmla="*/ 572173 h 3923255"/>
                <a:gd name="connsiteX39" fmla="*/ 1752099 w 3334150"/>
                <a:gd name="connsiteY39" fmla="*/ 580763 h 3923255"/>
                <a:gd name="connsiteX40" fmla="*/ 1693550 w 3334150"/>
                <a:gd name="connsiteY40" fmla="*/ 1719703 h 3923255"/>
                <a:gd name="connsiteX41" fmla="*/ 1626349 w 3334150"/>
                <a:gd name="connsiteY41" fmla="*/ 291830 h 3923255"/>
                <a:gd name="connsiteX42" fmla="*/ 1626767 w 3334150"/>
                <a:gd name="connsiteY42" fmla="*/ 286583 h 3923255"/>
                <a:gd name="connsiteX43" fmla="*/ 1400353 w 3334150"/>
                <a:gd name="connsiteY43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17991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396019 w 3334150"/>
                <a:gd name="connsiteY15" fmla="*/ 652686 h 3923255"/>
                <a:gd name="connsiteX16" fmla="*/ 238043 w 3334150"/>
                <a:gd name="connsiteY16" fmla="*/ 514670 h 3923255"/>
                <a:gd name="connsiteX17" fmla="*/ 80066 w 3334150"/>
                <a:gd name="connsiteY17" fmla="*/ 652686 h 3923255"/>
                <a:gd name="connsiteX18" fmla="*/ 70459 w 3334150"/>
                <a:gd name="connsiteY18" fmla="*/ 715409 h 3923255"/>
                <a:gd name="connsiteX19" fmla="*/ 67944 w 3334150"/>
                <a:gd name="connsiteY19" fmla="*/ 731827 h 3923255"/>
                <a:gd name="connsiteX20" fmla="*/ 0 w 3334150"/>
                <a:gd name="connsiteY20" fmla="*/ 2309426 h 3923255"/>
                <a:gd name="connsiteX21" fmla="*/ 16913 w 3334150"/>
                <a:gd name="connsiteY21" fmla="*/ 2994567 h 3923255"/>
                <a:gd name="connsiteX22" fmla="*/ 945601 w 3334150"/>
                <a:gd name="connsiteY22" fmla="*/ 3923255 h 3923255"/>
                <a:gd name="connsiteX23" fmla="*/ 1317075 w 3334150"/>
                <a:gd name="connsiteY23" fmla="*/ 3923254 h 3923255"/>
                <a:gd name="connsiteX24" fmla="*/ 2172782 w 3334150"/>
                <a:gd name="connsiteY24" fmla="*/ 3356053 h 3923255"/>
                <a:gd name="connsiteX25" fmla="*/ 3145705 w 3334150"/>
                <a:gd name="connsiteY25" fmla="*/ 2606706 h 3923255"/>
                <a:gd name="connsiteX26" fmla="*/ 3195460 w 3334150"/>
                <a:gd name="connsiteY26" fmla="*/ 2574432 h 3923255"/>
                <a:gd name="connsiteX27" fmla="*/ 3308701 w 3334150"/>
                <a:gd name="connsiteY27" fmla="*/ 2220857 h 3923255"/>
                <a:gd name="connsiteX28" fmla="*/ 3074941 w 3334150"/>
                <a:gd name="connsiteY28" fmla="*/ 2100323 h 3923255"/>
                <a:gd name="connsiteX29" fmla="*/ 2950597 w 3334150"/>
                <a:gd name="connsiteY29" fmla="*/ 2122877 h 3923255"/>
                <a:gd name="connsiteX30" fmla="*/ 2910444 w 3334150"/>
                <a:gd name="connsiteY30" fmla="*/ 2140728 h 3923255"/>
                <a:gd name="connsiteX31" fmla="*/ 2909835 w 3334150"/>
                <a:gd name="connsiteY31" fmla="*/ 2139672 h 3923255"/>
                <a:gd name="connsiteX32" fmla="*/ 2288351 w 3334150"/>
                <a:gd name="connsiteY32" fmla="*/ 2373202 h 3923255"/>
                <a:gd name="connsiteX33" fmla="*/ 2203563 w 3334150"/>
                <a:gd name="connsiteY33" fmla="*/ 559055 h 3923255"/>
                <a:gd name="connsiteX34" fmla="*/ 2202389 w 3334150"/>
                <a:gd name="connsiteY34" fmla="*/ 559055 h 3923255"/>
                <a:gd name="connsiteX35" fmla="*/ 2199091 w 3334150"/>
                <a:gd name="connsiteY35" fmla="*/ 525722 h 3923255"/>
                <a:gd name="connsiteX36" fmla="*/ 1977468 w 3334150"/>
                <a:gd name="connsiteY36" fmla="*/ 341686 h 3923255"/>
                <a:gd name="connsiteX37" fmla="*/ 1751249 w 3334150"/>
                <a:gd name="connsiteY37" fmla="*/ 572173 h 3923255"/>
                <a:gd name="connsiteX38" fmla="*/ 1752099 w 3334150"/>
                <a:gd name="connsiteY38" fmla="*/ 580763 h 3923255"/>
                <a:gd name="connsiteX39" fmla="*/ 1693550 w 3334150"/>
                <a:gd name="connsiteY39" fmla="*/ 1719703 h 3923255"/>
                <a:gd name="connsiteX40" fmla="*/ 1626349 w 3334150"/>
                <a:gd name="connsiteY40" fmla="*/ 291830 h 3923255"/>
                <a:gd name="connsiteX41" fmla="*/ 1626767 w 3334150"/>
                <a:gd name="connsiteY41" fmla="*/ 286583 h 3923255"/>
                <a:gd name="connsiteX42" fmla="*/ 1400353 w 3334150"/>
                <a:gd name="connsiteY42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17991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396019 w 3334150"/>
                <a:gd name="connsiteY15" fmla="*/ 652686 h 3923255"/>
                <a:gd name="connsiteX16" fmla="*/ 238043 w 3334150"/>
                <a:gd name="connsiteY16" fmla="*/ 514670 h 3923255"/>
                <a:gd name="connsiteX17" fmla="*/ 80066 w 3334150"/>
                <a:gd name="connsiteY17" fmla="*/ 652686 h 3923255"/>
                <a:gd name="connsiteX18" fmla="*/ 70459 w 3334150"/>
                <a:gd name="connsiteY18" fmla="*/ 715409 h 3923255"/>
                <a:gd name="connsiteX19" fmla="*/ 67944 w 3334150"/>
                <a:gd name="connsiteY19" fmla="*/ 731827 h 3923255"/>
                <a:gd name="connsiteX20" fmla="*/ 0 w 3334150"/>
                <a:gd name="connsiteY20" fmla="*/ 2309426 h 3923255"/>
                <a:gd name="connsiteX21" fmla="*/ 16913 w 3334150"/>
                <a:gd name="connsiteY21" fmla="*/ 2994567 h 3923255"/>
                <a:gd name="connsiteX22" fmla="*/ 945601 w 3334150"/>
                <a:gd name="connsiteY22" fmla="*/ 3923255 h 3923255"/>
                <a:gd name="connsiteX23" fmla="*/ 1317075 w 3334150"/>
                <a:gd name="connsiteY23" fmla="*/ 3923254 h 3923255"/>
                <a:gd name="connsiteX24" fmla="*/ 2172782 w 3334150"/>
                <a:gd name="connsiteY24" fmla="*/ 3356053 h 3923255"/>
                <a:gd name="connsiteX25" fmla="*/ 3195460 w 3334150"/>
                <a:gd name="connsiteY25" fmla="*/ 2574432 h 3923255"/>
                <a:gd name="connsiteX26" fmla="*/ 3308701 w 3334150"/>
                <a:gd name="connsiteY26" fmla="*/ 2220857 h 3923255"/>
                <a:gd name="connsiteX27" fmla="*/ 3074941 w 3334150"/>
                <a:gd name="connsiteY27" fmla="*/ 2100323 h 3923255"/>
                <a:gd name="connsiteX28" fmla="*/ 2950597 w 3334150"/>
                <a:gd name="connsiteY28" fmla="*/ 2122877 h 3923255"/>
                <a:gd name="connsiteX29" fmla="*/ 2910444 w 3334150"/>
                <a:gd name="connsiteY29" fmla="*/ 2140728 h 3923255"/>
                <a:gd name="connsiteX30" fmla="*/ 2909835 w 3334150"/>
                <a:gd name="connsiteY30" fmla="*/ 2139672 h 3923255"/>
                <a:gd name="connsiteX31" fmla="*/ 2288351 w 3334150"/>
                <a:gd name="connsiteY31" fmla="*/ 2373202 h 3923255"/>
                <a:gd name="connsiteX32" fmla="*/ 2203563 w 3334150"/>
                <a:gd name="connsiteY32" fmla="*/ 559055 h 3923255"/>
                <a:gd name="connsiteX33" fmla="*/ 2202389 w 3334150"/>
                <a:gd name="connsiteY33" fmla="*/ 559055 h 3923255"/>
                <a:gd name="connsiteX34" fmla="*/ 2199091 w 3334150"/>
                <a:gd name="connsiteY34" fmla="*/ 525722 h 3923255"/>
                <a:gd name="connsiteX35" fmla="*/ 1977468 w 3334150"/>
                <a:gd name="connsiteY35" fmla="*/ 341686 h 3923255"/>
                <a:gd name="connsiteX36" fmla="*/ 1751249 w 3334150"/>
                <a:gd name="connsiteY36" fmla="*/ 572173 h 3923255"/>
                <a:gd name="connsiteX37" fmla="*/ 1752099 w 3334150"/>
                <a:gd name="connsiteY37" fmla="*/ 580763 h 3923255"/>
                <a:gd name="connsiteX38" fmla="*/ 1693550 w 3334150"/>
                <a:gd name="connsiteY38" fmla="*/ 1719703 h 3923255"/>
                <a:gd name="connsiteX39" fmla="*/ 1626349 w 3334150"/>
                <a:gd name="connsiteY39" fmla="*/ 291830 h 3923255"/>
                <a:gd name="connsiteX40" fmla="*/ 1626767 w 3334150"/>
                <a:gd name="connsiteY40" fmla="*/ 286583 h 3923255"/>
                <a:gd name="connsiteX41" fmla="*/ 1400353 w 3334150"/>
                <a:gd name="connsiteY41" fmla="*/ 0 h 3923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3334150" h="3923255">
                  <a:moveTo>
                    <a:pt x="1400353" y="0"/>
                  </a:moveTo>
                  <a:cubicBezTo>
                    <a:pt x="1275308" y="0"/>
                    <a:pt x="1173939" y="128308"/>
                    <a:pt x="1173939" y="286583"/>
                  </a:cubicBezTo>
                  <a:cubicBezTo>
                    <a:pt x="1174214" y="290033"/>
                    <a:pt x="1174488" y="293484"/>
                    <a:pt x="1174763" y="296934"/>
                  </a:cubicBezTo>
                  <a:cubicBezTo>
                    <a:pt x="1153846" y="788157"/>
                    <a:pt x="1174097" y="1783614"/>
                    <a:pt x="1112011" y="1770604"/>
                  </a:cubicBezTo>
                  <a:cubicBezTo>
                    <a:pt x="1049925" y="1757594"/>
                    <a:pt x="1044989" y="830184"/>
                    <a:pt x="1011478" y="359974"/>
                  </a:cubicBezTo>
                  <a:cubicBezTo>
                    <a:pt x="1011738" y="356760"/>
                    <a:pt x="1011997" y="353547"/>
                    <a:pt x="1012257" y="350333"/>
                  </a:cubicBezTo>
                  <a:cubicBezTo>
                    <a:pt x="1012257" y="194440"/>
                    <a:pt x="910976" y="68064"/>
                    <a:pt x="786039" y="68064"/>
                  </a:cubicBezTo>
                  <a:cubicBezTo>
                    <a:pt x="676719" y="68064"/>
                    <a:pt x="585511" y="164821"/>
                    <a:pt x="564417" y="293446"/>
                  </a:cubicBezTo>
                  <a:lnTo>
                    <a:pt x="560930" y="336610"/>
                  </a:lnTo>
                  <a:lnTo>
                    <a:pt x="559722" y="336610"/>
                  </a:lnTo>
                  <a:cubicBezTo>
                    <a:pt x="532952" y="824133"/>
                    <a:pt x="521978" y="1793464"/>
                    <a:pt x="479412" y="1799179"/>
                  </a:cubicBezTo>
                  <a:cubicBezTo>
                    <a:pt x="436846" y="1804894"/>
                    <a:pt x="432379" y="1096232"/>
                    <a:pt x="408863" y="744759"/>
                  </a:cubicBezTo>
                  <a:lnTo>
                    <a:pt x="409493" y="740646"/>
                  </a:lnTo>
                  <a:lnTo>
                    <a:pt x="408370" y="733316"/>
                  </a:lnTo>
                  <a:lnTo>
                    <a:pt x="407599" y="715409"/>
                  </a:lnTo>
                  <a:lnTo>
                    <a:pt x="396019" y="652686"/>
                  </a:lnTo>
                  <a:cubicBezTo>
                    <a:pt x="369992" y="571580"/>
                    <a:pt x="309060" y="514670"/>
                    <a:pt x="238043" y="514670"/>
                  </a:cubicBezTo>
                  <a:cubicBezTo>
                    <a:pt x="167026" y="514670"/>
                    <a:pt x="106094" y="571580"/>
                    <a:pt x="80066" y="652686"/>
                  </a:cubicBezTo>
                  <a:lnTo>
                    <a:pt x="70459" y="715409"/>
                  </a:lnTo>
                  <a:lnTo>
                    <a:pt x="67944" y="731827"/>
                  </a:lnTo>
                  <a:lnTo>
                    <a:pt x="0" y="2309426"/>
                  </a:lnTo>
                  <a:lnTo>
                    <a:pt x="16913" y="2994567"/>
                  </a:lnTo>
                  <a:cubicBezTo>
                    <a:pt x="16913" y="3507467"/>
                    <a:pt x="432701" y="3923255"/>
                    <a:pt x="945601" y="3923255"/>
                  </a:cubicBezTo>
                  <a:lnTo>
                    <a:pt x="1317075" y="3923254"/>
                  </a:lnTo>
                  <a:cubicBezTo>
                    <a:pt x="1701750" y="3923254"/>
                    <a:pt x="2031799" y="3689373"/>
                    <a:pt x="2172782" y="3356053"/>
                  </a:cubicBezTo>
                  <a:lnTo>
                    <a:pt x="3195460" y="2574432"/>
                  </a:lnTo>
                  <a:cubicBezTo>
                    <a:pt x="3318304" y="2480008"/>
                    <a:pt x="3369093" y="2332226"/>
                    <a:pt x="3308701" y="2220857"/>
                  </a:cubicBezTo>
                  <a:cubicBezTo>
                    <a:pt x="3265564" y="2141308"/>
                    <a:pt x="3175912" y="2099164"/>
                    <a:pt x="3074941" y="2100323"/>
                  </a:cubicBezTo>
                  <a:cubicBezTo>
                    <a:pt x="3034553" y="2100787"/>
                    <a:pt x="2992355" y="2108179"/>
                    <a:pt x="2950597" y="2122877"/>
                  </a:cubicBezTo>
                  <a:lnTo>
                    <a:pt x="2910444" y="2140728"/>
                  </a:lnTo>
                  <a:lnTo>
                    <a:pt x="2909835" y="2139672"/>
                  </a:lnTo>
                  <a:cubicBezTo>
                    <a:pt x="2696923" y="2226142"/>
                    <a:pt x="2362622" y="2468959"/>
                    <a:pt x="2288351" y="2373202"/>
                  </a:cubicBezTo>
                  <a:cubicBezTo>
                    <a:pt x="2214080" y="2277445"/>
                    <a:pt x="2226075" y="1172397"/>
                    <a:pt x="2203563" y="559055"/>
                  </a:cubicBezTo>
                  <a:lnTo>
                    <a:pt x="2202389" y="559055"/>
                  </a:lnTo>
                  <a:lnTo>
                    <a:pt x="2199091" y="525722"/>
                  </a:lnTo>
                  <a:cubicBezTo>
                    <a:pt x="2177997" y="420693"/>
                    <a:pt x="2086788" y="341686"/>
                    <a:pt x="1977468" y="341686"/>
                  </a:cubicBezTo>
                  <a:cubicBezTo>
                    <a:pt x="1852531" y="341686"/>
                    <a:pt x="1751249" y="444879"/>
                    <a:pt x="1751249" y="572173"/>
                  </a:cubicBezTo>
                  <a:cubicBezTo>
                    <a:pt x="1751532" y="575036"/>
                    <a:pt x="1751816" y="577900"/>
                    <a:pt x="1752099" y="580763"/>
                  </a:cubicBezTo>
                  <a:cubicBezTo>
                    <a:pt x="1732583" y="960410"/>
                    <a:pt x="1754050" y="1714649"/>
                    <a:pt x="1693550" y="1719703"/>
                  </a:cubicBezTo>
                  <a:cubicBezTo>
                    <a:pt x="1633050" y="1724757"/>
                    <a:pt x="1648749" y="767788"/>
                    <a:pt x="1626349" y="291830"/>
                  </a:cubicBezTo>
                  <a:cubicBezTo>
                    <a:pt x="1626488" y="290081"/>
                    <a:pt x="1626628" y="288332"/>
                    <a:pt x="1626767" y="286583"/>
                  </a:cubicBezTo>
                  <a:cubicBezTo>
                    <a:pt x="1626767" y="128308"/>
                    <a:pt x="1525398" y="0"/>
                    <a:pt x="1400353" y="0"/>
                  </a:cubicBezTo>
                  <a:close/>
                </a:path>
              </a:pathLst>
            </a:custGeom>
            <a:solidFill>
              <a:srgbClr val="FFCC99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" name="&quot;禁止&quot;マーク 31">
              <a:extLst>
                <a:ext uri="{FF2B5EF4-FFF2-40B4-BE49-F238E27FC236}">
                  <a16:creationId xmlns:a16="http://schemas.microsoft.com/office/drawing/2014/main" id="{383CB8B8-A53F-4C0A-A1CF-CF692CCBBE8C}"/>
                </a:ext>
              </a:extLst>
            </p:cNvPr>
            <p:cNvSpPr/>
            <p:nvPr/>
          </p:nvSpPr>
          <p:spPr bwMode="auto">
            <a:xfrm>
              <a:off x="-1547376" y="-1384793"/>
              <a:ext cx="2707122" cy="2707119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196"/>
              </a:srgbClr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31693631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</Words>
  <Application>Microsoft Office PowerPoint</Application>
  <PresentationFormat>A4 210 x 297 mm</PresentationFormat>
  <Paragraphs>11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pop310_使用禁止2</dc:title>
  <dc:subject>pop310_使用禁止2</dc:subject>
  <dc:creator>でじけろお</dc:creator>
  <cp:lastModifiedBy/>
  <cp:revision>1</cp:revision>
  <dcterms:created xsi:type="dcterms:W3CDTF">2014-07-30T05:46:22Z</dcterms:created>
  <dcterms:modified xsi:type="dcterms:W3CDTF">2020-10-30T09:31:26Z</dcterms:modified>
  <cp:version>1</cp:version>
</cp:coreProperties>
</file>