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7" r:id="rId2"/>
    <p:sldId id="289" r:id="rId3"/>
    <p:sldId id="273" r:id="rId4"/>
    <p:sldId id="290" r:id="rId5"/>
    <p:sldId id="286" r:id="rId6"/>
    <p:sldId id="288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648" y="40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80E4C07D-EDCB-4409-B1E0-B82CB8F58A18}"/>
              </a:ext>
            </a:extLst>
          </p:cNvPr>
          <p:cNvSpPr/>
          <p:nvPr/>
        </p:nvSpPr>
        <p:spPr>
          <a:xfrm>
            <a:off x="137465" y="98629"/>
            <a:ext cx="9631070" cy="6615735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&quot;禁止&quot;マーク 2">
            <a:extLst>
              <a:ext uri="{FF2B5EF4-FFF2-40B4-BE49-F238E27FC236}">
                <a16:creationId xmlns:a16="http://schemas.microsoft.com/office/drawing/2014/main" id="{5AEBD1AA-D964-4471-A30E-B2488ABCDE7B}"/>
              </a:ext>
            </a:extLst>
          </p:cNvPr>
          <p:cNvSpPr/>
          <p:nvPr/>
        </p:nvSpPr>
        <p:spPr>
          <a:xfrm>
            <a:off x="2021539" y="487450"/>
            <a:ext cx="5883100" cy="5883100"/>
          </a:xfrm>
          <a:prstGeom prst="noSmoking">
            <a:avLst>
              <a:gd name="adj" fmla="val 779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3278188-35C6-49D6-8F93-56C4D7A01EC4}"/>
              </a:ext>
            </a:extLst>
          </p:cNvPr>
          <p:cNvSpPr txBox="1"/>
          <p:nvPr/>
        </p:nvSpPr>
        <p:spPr>
          <a:xfrm>
            <a:off x="419869" y="1923691"/>
            <a:ext cx="9086440" cy="296561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57150">
                  <a:solidFill>
                    <a:schemeClr val="tx1"/>
                  </a:solidFill>
                </a:ln>
                <a:solidFill>
                  <a:srgbClr val="FFFF00"/>
                </a:solidFill>
                <a:effectLst/>
              </a:rPr>
              <a:t>使用禁止</a:t>
            </a:r>
            <a:endParaRPr lang="en-US" altLang="ja-JP" sz="16000" dirty="0">
              <a:ln w="57150">
                <a:solidFill>
                  <a:schemeClr val="tx1"/>
                </a:solidFill>
              </a:ln>
              <a:solidFill>
                <a:srgbClr val="FFFF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3835433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70412A45-A53F-462E-A3CF-599B17E5C868}"/>
              </a:ext>
            </a:extLst>
          </p:cNvPr>
          <p:cNvGrpSpPr/>
          <p:nvPr/>
        </p:nvGrpSpPr>
        <p:grpSpPr>
          <a:xfrm rot="20700000">
            <a:off x="568101" y="1241101"/>
            <a:ext cx="8617398" cy="3956698"/>
            <a:chOff x="346174" y="1291261"/>
            <a:chExt cx="9213651" cy="423047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A7357447-D2D6-4D8B-ACBB-36539D632778}"/>
                </a:ext>
              </a:extLst>
            </p:cNvPr>
            <p:cNvSpPr/>
            <p:nvPr/>
          </p:nvSpPr>
          <p:spPr>
            <a:xfrm>
              <a:off x="346174" y="1291261"/>
              <a:ext cx="9213651" cy="4230470"/>
            </a:xfrm>
            <a:prstGeom prst="roundRect">
              <a:avLst>
                <a:gd name="adj" fmla="val 8021"/>
              </a:avLst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93278188-35C6-49D6-8F93-56C4D7A01EC4}"/>
                </a:ext>
              </a:extLst>
            </p:cNvPr>
            <p:cNvSpPr txBox="1"/>
            <p:nvPr/>
          </p:nvSpPr>
          <p:spPr>
            <a:xfrm>
              <a:off x="734525" y="1923691"/>
              <a:ext cx="8457127" cy="2965610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57150">
                    <a:noFill/>
                  </a:ln>
                  <a:solidFill>
                    <a:schemeClr val="accent3"/>
                  </a:solidFill>
                  <a:effectLst/>
                </a:rPr>
                <a:t>使用禁止</a:t>
              </a:r>
              <a:endParaRPr lang="en-US" altLang="ja-JP" sz="16000" dirty="0">
                <a:ln w="57150">
                  <a:noFill/>
                </a:ln>
                <a:solidFill>
                  <a:schemeClr val="accent3"/>
                </a:solidFill>
                <a:effectLst/>
              </a:endParaRPr>
            </a:p>
          </p:txBody>
        </p:sp>
      </p:grp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84368AFA-F350-4356-80D8-B0D86C0AD507}"/>
              </a:ext>
            </a:extLst>
          </p:cNvPr>
          <p:cNvSpPr txBox="1"/>
          <p:nvPr/>
        </p:nvSpPr>
        <p:spPr>
          <a:xfrm rot="20700000">
            <a:off x="3521093" y="5007266"/>
            <a:ext cx="6154231" cy="875903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en-US" altLang="ja-JP" sz="16000" dirty="0">
                <a:ln w="57150">
                  <a:noFill/>
                </a:ln>
                <a:solidFill>
                  <a:schemeClr val="tx1"/>
                </a:solidFill>
                <a:effectLst/>
              </a:rPr>
              <a:t>Do</a:t>
            </a:r>
            <a:r>
              <a:rPr lang="ja-JP" altLang="en-US" sz="16000" dirty="0">
                <a:ln w="57150">
                  <a:noFill/>
                </a:ln>
                <a:solidFill>
                  <a:schemeClr val="tx1"/>
                </a:solidFill>
                <a:effectLst/>
              </a:rPr>
              <a:t> </a:t>
            </a:r>
            <a:r>
              <a:rPr lang="en-US" altLang="ja-JP" sz="16000" dirty="0">
                <a:ln w="57150">
                  <a:noFill/>
                </a:ln>
                <a:solidFill>
                  <a:schemeClr val="tx1"/>
                </a:solidFill>
                <a:effectLst/>
              </a:rPr>
              <a:t>not</a:t>
            </a:r>
            <a:r>
              <a:rPr lang="ja-JP" altLang="en-US" sz="16000" dirty="0">
                <a:ln w="57150">
                  <a:noFill/>
                </a:ln>
                <a:solidFill>
                  <a:schemeClr val="tx1"/>
                </a:solidFill>
                <a:effectLst/>
              </a:rPr>
              <a:t> </a:t>
            </a:r>
            <a:r>
              <a:rPr lang="en-US" altLang="ja-JP" sz="16000" dirty="0">
                <a:ln w="57150">
                  <a:noFill/>
                </a:ln>
                <a:solidFill>
                  <a:schemeClr val="tx1"/>
                </a:solidFill>
                <a:effectLst/>
              </a:rPr>
              <a:t>use</a:t>
            </a:r>
          </a:p>
        </p:txBody>
      </p:sp>
    </p:spTree>
    <p:extLst>
      <p:ext uri="{BB962C8B-B14F-4D97-AF65-F5344CB8AC3E}">
        <p14:creationId xmlns:p14="http://schemas.microsoft.com/office/powerpoint/2010/main" val="9183070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F1215D0D-6D2A-40F1-8D0B-C43E77CC2A79}"/>
              </a:ext>
            </a:extLst>
          </p:cNvPr>
          <p:cNvSpPr/>
          <p:nvPr/>
        </p:nvSpPr>
        <p:spPr>
          <a:xfrm>
            <a:off x="170482" y="185980"/>
            <a:ext cx="3702397" cy="6486038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1" name="テキスト ボックス 80">
            <a:extLst>
              <a:ext uri="{FF2B5EF4-FFF2-40B4-BE49-F238E27FC236}">
                <a16:creationId xmlns:a16="http://schemas.microsoft.com/office/drawing/2014/main" id="{C7BCBB1C-E4E8-4219-87BD-6E28DC399BF6}"/>
              </a:ext>
            </a:extLst>
          </p:cNvPr>
          <p:cNvSpPr txBox="1"/>
          <p:nvPr/>
        </p:nvSpPr>
        <p:spPr>
          <a:xfrm>
            <a:off x="4210303" y="630404"/>
            <a:ext cx="5295862" cy="559719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使用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禁止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8C4312EA-AE88-4BB3-AE8B-1640813291A3}"/>
              </a:ext>
            </a:extLst>
          </p:cNvPr>
          <p:cNvGrpSpPr/>
          <p:nvPr/>
        </p:nvGrpSpPr>
        <p:grpSpPr>
          <a:xfrm>
            <a:off x="342628" y="1749949"/>
            <a:ext cx="3358104" cy="3358100"/>
            <a:chOff x="-1610974" y="-1448391"/>
            <a:chExt cx="2834318" cy="2834315"/>
          </a:xfrm>
        </p:grpSpPr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007CCB39-455C-427D-B577-D1DA1C379D41}"/>
                </a:ext>
              </a:extLst>
            </p:cNvPr>
            <p:cNvGrpSpPr/>
            <p:nvPr/>
          </p:nvGrpSpPr>
          <p:grpSpPr>
            <a:xfrm>
              <a:off x="-1610974" y="-1448391"/>
              <a:ext cx="2834318" cy="2834315"/>
              <a:chOff x="2857122" y="3843765"/>
              <a:chExt cx="1629386" cy="1629384"/>
            </a:xfrm>
          </p:grpSpPr>
          <p:grpSp>
            <p:nvGrpSpPr>
              <p:cNvPr id="23" name="グループ化 22">
                <a:extLst>
                  <a:ext uri="{FF2B5EF4-FFF2-40B4-BE49-F238E27FC236}">
                    <a16:creationId xmlns:a16="http://schemas.microsoft.com/office/drawing/2014/main" id="{4D7A2715-E3FE-4C83-A777-A8E2584D4E8F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25" name="楕円 24">
                  <a:extLst>
                    <a:ext uri="{FF2B5EF4-FFF2-40B4-BE49-F238E27FC236}">
                      <a16:creationId xmlns:a16="http://schemas.microsoft.com/office/drawing/2014/main" id="{C1B52AC7-BC1D-4F3F-9AB8-8EFEE83AD21E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" name="楕円 25">
                  <a:extLst>
                    <a:ext uri="{FF2B5EF4-FFF2-40B4-BE49-F238E27FC236}">
                      <a16:creationId xmlns:a16="http://schemas.microsoft.com/office/drawing/2014/main" id="{AE56CFCA-A6AF-452E-867F-F0857A3C37DE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24" name="&quot;禁止&quot;マーク 23">
                <a:extLst>
                  <a:ext uri="{FF2B5EF4-FFF2-40B4-BE49-F238E27FC236}">
                    <a16:creationId xmlns:a16="http://schemas.microsoft.com/office/drawing/2014/main" id="{980F4C25-FE80-4952-ABB8-17530DFFE136}"/>
                  </a:ext>
                </a:extLst>
              </p:cNvPr>
              <p:cNvSpPr/>
              <p:nvPr/>
            </p:nvSpPr>
            <p:spPr bwMode="auto">
              <a:xfrm>
                <a:off x="2893683" y="3884791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B4C65D42-B29C-430C-8C37-B4F247AC8049}"/>
                </a:ext>
              </a:extLst>
            </p:cNvPr>
            <p:cNvSpPr/>
            <p:nvPr/>
          </p:nvSpPr>
          <p:spPr>
            <a:xfrm flipH="1">
              <a:off x="-1310285" y="-1116505"/>
              <a:ext cx="1815637" cy="2136439"/>
            </a:xfrm>
            <a:custGeom>
              <a:avLst/>
              <a:gdLst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8312 w 3334150"/>
                <a:gd name="connsiteY47" fmla="*/ 2053078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3550 w 3334150"/>
                <a:gd name="connsiteY47" fmla="*/ 1719703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3550 w 3334150"/>
                <a:gd name="connsiteY47" fmla="*/ 1719703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994567 h 3923255"/>
                <a:gd name="connsiteX28" fmla="*/ 945601 w 3334150"/>
                <a:gd name="connsiteY28" fmla="*/ 3923255 h 3923255"/>
                <a:gd name="connsiteX29" fmla="*/ 1317075 w 3334150"/>
                <a:gd name="connsiteY29" fmla="*/ 3923254 h 3923255"/>
                <a:gd name="connsiteX30" fmla="*/ 2172782 w 3334150"/>
                <a:gd name="connsiteY30" fmla="*/ 3356053 h 3923255"/>
                <a:gd name="connsiteX31" fmla="*/ 2177806 w 3334150"/>
                <a:gd name="connsiteY31" fmla="*/ 3342327 h 3923255"/>
                <a:gd name="connsiteX32" fmla="*/ 3145705 w 3334150"/>
                <a:gd name="connsiteY32" fmla="*/ 2606706 h 3923255"/>
                <a:gd name="connsiteX33" fmla="*/ 3195460 w 3334150"/>
                <a:gd name="connsiteY33" fmla="*/ 2574432 h 3923255"/>
                <a:gd name="connsiteX34" fmla="*/ 3308701 w 3334150"/>
                <a:gd name="connsiteY34" fmla="*/ 2220857 h 3923255"/>
                <a:gd name="connsiteX35" fmla="*/ 3074941 w 3334150"/>
                <a:gd name="connsiteY35" fmla="*/ 2100323 h 3923255"/>
                <a:gd name="connsiteX36" fmla="*/ 2950597 w 3334150"/>
                <a:gd name="connsiteY36" fmla="*/ 2122877 h 3923255"/>
                <a:gd name="connsiteX37" fmla="*/ 2910444 w 3334150"/>
                <a:gd name="connsiteY37" fmla="*/ 2140728 h 3923255"/>
                <a:gd name="connsiteX38" fmla="*/ 2909835 w 3334150"/>
                <a:gd name="connsiteY38" fmla="*/ 2139672 h 3923255"/>
                <a:gd name="connsiteX39" fmla="*/ 2271098 w 3334150"/>
                <a:gd name="connsiteY39" fmla="*/ 2407707 h 3923255"/>
                <a:gd name="connsiteX40" fmla="*/ 2203563 w 3334150"/>
                <a:gd name="connsiteY40" fmla="*/ 559055 h 3923255"/>
                <a:gd name="connsiteX41" fmla="*/ 2202389 w 3334150"/>
                <a:gd name="connsiteY41" fmla="*/ 559055 h 3923255"/>
                <a:gd name="connsiteX42" fmla="*/ 2199091 w 3334150"/>
                <a:gd name="connsiteY42" fmla="*/ 525722 h 3923255"/>
                <a:gd name="connsiteX43" fmla="*/ 1977468 w 3334150"/>
                <a:gd name="connsiteY43" fmla="*/ 341686 h 3923255"/>
                <a:gd name="connsiteX44" fmla="*/ 1751249 w 3334150"/>
                <a:gd name="connsiteY44" fmla="*/ 572173 h 3923255"/>
                <a:gd name="connsiteX45" fmla="*/ 1752099 w 3334150"/>
                <a:gd name="connsiteY45" fmla="*/ 580763 h 3923255"/>
                <a:gd name="connsiteX46" fmla="*/ 1693550 w 3334150"/>
                <a:gd name="connsiteY46" fmla="*/ 1719703 h 3923255"/>
                <a:gd name="connsiteX47" fmla="*/ 1626349 w 3334150"/>
                <a:gd name="connsiteY47" fmla="*/ 291830 h 3923255"/>
                <a:gd name="connsiteX48" fmla="*/ 1626767 w 3334150"/>
                <a:gd name="connsiteY48" fmla="*/ 286583 h 3923255"/>
                <a:gd name="connsiteX49" fmla="*/ 1400353 w 3334150"/>
                <a:gd name="connsiteY49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65761 w 3334150"/>
                <a:gd name="connsiteY11" fmla="*/ 2065879 h 3923255"/>
                <a:gd name="connsiteX12" fmla="*/ 408863 w 3334150"/>
                <a:gd name="connsiteY12" fmla="*/ 744759 h 3923255"/>
                <a:gd name="connsiteX13" fmla="*/ 409493 w 3334150"/>
                <a:gd name="connsiteY13" fmla="*/ 740646 h 3923255"/>
                <a:gd name="connsiteX14" fmla="*/ 408370 w 3334150"/>
                <a:gd name="connsiteY14" fmla="*/ 733316 h 3923255"/>
                <a:gd name="connsiteX15" fmla="*/ 407599 w 3334150"/>
                <a:gd name="connsiteY15" fmla="*/ 715409 h 3923255"/>
                <a:gd name="connsiteX16" fmla="*/ 405627 w 3334150"/>
                <a:gd name="connsiteY16" fmla="*/ 715409 h 3923255"/>
                <a:gd name="connsiteX17" fmla="*/ 396019 w 3334150"/>
                <a:gd name="connsiteY17" fmla="*/ 652686 h 3923255"/>
                <a:gd name="connsiteX18" fmla="*/ 238043 w 3334150"/>
                <a:gd name="connsiteY18" fmla="*/ 514670 h 3923255"/>
                <a:gd name="connsiteX19" fmla="*/ 80066 w 3334150"/>
                <a:gd name="connsiteY19" fmla="*/ 652686 h 3923255"/>
                <a:gd name="connsiteX20" fmla="*/ 70459 w 3334150"/>
                <a:gd name="connsiteY20" fmla="*/ 715409 h 3923255"/>
                <a:gd name="connsiteX21" fmla="*/ 68651 w 3334150"/>
                <a:gd name="connsiteY21" fmla="*/ 715409 h 3923255"/>
                <a:gd name="connsiteX22" fmla="*/ 67944 w 3334150"/>
                <a:gd name="connsiteY22" fmla="*/ 731827 h 3923255"/>
                <a:gd name="connsiteX23" fmla="*/ 66593 w 3334150"/>
                <a:gd name="connsiteY23" fmla="*/ 740646 h 3923255"/>
                <a:gd name="connsiteX24" fmla="*/ 67351 w 3334150"/>
                <a:gd name="connsiteY24" fmla="*/ 745594 h 3923255"/>
                <a:gd name="connsiteX25" fmla="*/ 0 w 3334150"/>
                <a:gd name="connsiteY25" fmla="*/ 2309426 h 3923255"/>
                <a:gd name="connsiteX26" fmla="*/ 16913 w 3334150"/>
                <a:gd name="connsiteY26" fmla="*/ 2994567 h 3923255"/>
                <a:gd name="connsiteX27" fmla="*/ 945601 w 3334150"/>
                <a:gd name="connsiteY27" fmla="*/ 3923255 h 3923255"/>
                <a:gd name="connsiteX28" fmla="*/ 1317075 w 3334150"/>
                <a:gd name="connsiteY28" fmla="*/ 3923254 h 3923255"/>
                <a:gd name="connsiteX29" fmla="*/ 2172782 w 3334150"/>
                <a:gd name="connsiteY29" fmla="*/ 3356053 h 3923255"/>
                <a:gd name="connsiteX30" fmla="*/ 2177806 w 3334150"/>
                <a:gd name="connsiteY30" fmla="*/ 3342327 h 3923255"/>
                <a:gd name="connsiteX31" fmla="*/ 3145705 w 3334150"/>
                <a:gd name="connsiteY31" fmla="*/ 2606706 h 3923255"/>
                <a:gd name="connsiteX32" fmla="*/ 3195460 w 3334150"/>
                <a:gd name="connsiteY32" fmla="*/ 2574432 h 3923255"/>
                <a:gd name="connsiteX33" fmla="*/ 3308701 w 3334150"/>
                <a:gd name="connsiteY33" fmla="*/ 2220857 h 3923255"/>
                <a:gd name="connsiteX34" fmla="*/ 3074941 w 3334150"/>
                <a:gd name="connsiteY34" fmla="*/ 2100323 h 3923255"/>
                <a:gd name="connsiteX35" fmla="*/ 2950597 w 3334150"/>
                <a:gd name="connsiteY35" fmla="*/ 2122877 h 3923255"/>
                <a:gd name="connsiteX36" fmla="*/ 2910444 w 3334150"/>
                <a:gd name="connsiteY36" fmla="*/ 2140728 h 3923255"/>
                <a:gd name="connsiteX37" fmla="*/ 2909835 w 3334150"/>
                <a:gd name="connsiteY37" fmla="*/ 2139672 h 3923255"/>
                <a:gd name="connsiteX38" fmla="*/ 2271098 w 3334150"/>
                <a:gd name="connsiteY38" fmla="*/ 2407707 h 3923255"/>
                <a:gd name="connsiteX39" fmla="*/ 2203563 w 3334150"/>
                <a:gd name="connsiteY39" fmla="*/ 559055 h 3923255"/>
                <a:gd name="connsiteX40" fmla="*/ 2202389 w 3334150"/>
                <a:gd name="connsiteY40" fmla="*/ 559055 h 3923255"/>
                <a:gd name="connsiteX41" fmla="*/ 2199091 w 3334150"/>
                <a:gd name="connsiteY41" fmla="*/ 525722 h 3923255"/>
                <a:gd name="connsiteX42" fmla="*/ 1977468 w 3334150"/>
                <a:gd name="connsiteY42" fmla="*/ 341686 h 3923255"/>
                <a:gd name="connsiteX43" fmla="*/ 1751249 w 3334150"/>
                <a:gd name="connsiteY43" fmla="*/ 572173 h 3923255"/>
                <a:gd name="connsiteX44" fmla="*/ 1752099 w 3334150"/>
                <a:gd name="connsiteY44" fmla="*/ 580763 h 3923255"/>
                <a:gd name="connsiteX45" fmla="*/ 1693550 w 3334150"/>
                <a:gd name="connsiteY45" fmla="*/ 1719703 h 3923255"/>
                <a:gd name="connsiteX46" fmla="*/ 1626349 w 3334150"/>
                <a:gd name="connsiteY46" fmla="*/ 291830 h 3923255"/>
                <a:gd name="connsiteX47" fmla="*/ 1626767 w 3334150"/>
                <a:gd name="connsiteY47" fmla="*/ 286583 h 3923255"/>
                <a:gd name="connsiteX48" fmla="*/ 1400353 w 3334150"/>
                <a:gd name="connsiteY48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66593 w 3334150"/>
                <a:gd name="connsiteY21" fmla="*/ 740646 h 3923255"/>
                <a:gd name="connsiteX22" fmla="*/ 67351 w 3334150"/>
                <a:gd name="connsiteY22" fmla="*/ 745594 h 3923255"/>
                <a:gd name="connsiteX23" fmla="*/ 0 w 3334150"/>
                <a:gd name="connsiteY23" fmla="*/ 2309426 h 3923255"/>
                <a:gd name="connsiteX24" fmla="*/ 16913 w 3334150"/>
                <a:gd name="connsiteY24" fmla="*/ 2994567 h 3923255"/>
                <a:gd name="connsiteX25" fmla="*/ 945601 w 3334150"/>
                <a:gd name="connsiteY25" fmla="*/ 3923255 h 3923255"/>
                <a:gd name="connsiteX26" fmla="*/ 1317075 w 3334150"/>
                <a:gd name="connsiteY26" fmla="*/ 3923254 h 3923255"/>
                <a:gd name="connsiteX27" fmla="*/ 2172782 w 3334150"/>
                <a:gd name="connsiteY27" fmla="*/ 3356053 h 3923255"/>
                <a:gd name="connsiteX28" fmla="*/ 2177806 w 3334150"/>
                <a:gd name="connsiteY28" fmla="*/ 3342327 h 3923255"/>
                <a:gd name="connsiteX29" fmla="*/ 3145705 w 3334150"/>
                <a:gd name="connsiteY29" fmla="*/ 2606706 h 3923255"/>
                <a:gd name="connsiteX30" fmla="*/ 3195460 w 3334150"/>
                <a:gd name="connsiteY30" fmla="*/ 2574432 h 3923255"/>
                <a:gd name="connsiteX31" fmla="*/ 3308701 w 3334150"/>
                <a:gd name="connsiteY31" fmla="*/ 2220857 h 3923255"/>
                <a:gd name="connsiteX32" fmla="*/ 3074941 w 3334150"/>
                <a:gd name="connsiteY32" fmla="*/ 2100323 h 3923255"/>
                <a:gd name="connsiteX33" fmla="*/ 2950597 w 3334150"/>
                <a:gd name="connsiteY33" fmla="*/ 2122877 h 3923255"/>
                <a:gd name="connsiteX34" fmla="*/ 2910444 w 3334150"/>
                <a:gd name="connsiteY34" fmla="*/ 2140728 h 3923255"/>
                <a:gd name="connsiteX35" fmla="*/ 2909835 w 3334150"/>
                <a:gd name="connsiteY35" fmla="*/ 2139672 h 3923255"/>
                <a:gd name="connsiteX36" fmla="*/ 2271098 w 3334150"/>
                <a:gd name="connsiteY36" fmla="*/ 2407707 h 3923255"/>
                <a:gd name="connsiteX37" fmla="*/ 2203563 w 3334150"/>
                <a:gd name="connsiteY37" fmla="*/ 559055 h 3923255"/>
                <a:gd name="connsiteX38" fmla="*/ 2202389 w 3334150"/>
                <a:gd name="connsiteY38" fmla="*/ 559055 h 3923255"/>
                <a:gd name="connsiteX39" fmla="*/ 2199091 w 3334150"/>
                <a:gd name="connsiteY39" fmla="*/ 525722 h 3923255"/>
                <a:gd name="connsiteX40" fmla="*/ 1977468 w 3334150"/>
                <a:gd name="connsiteY40" fmla="*/ 341686 h 3923255"/>
                <a:gd name="connsiteX41" fmla="*/ 1751249 w 3334150"/>
                <a:gd name="connsiteY41" fmla="*/ 572173 h 3923255"/>
                <a:gd name="connsiteX42" fmla="*/ 1752099 w 3334150"/>
                <a:gd name="connsiteY42" fmla="*/ 580763 h 3923255"/>
                <a:gd name="connsiteX43" fmla="*/ 1693550 w 3334150"/>
                <a:gd name="connsiteY43" fmla="*/ 1719703 h 3923255"/>
                <a:gd name="connsiteX44" fmla="*/ 1626349 w 3334150"/>
                <a:gd name="connsiteY44" fmla="*/ 291830 h 3923255"/>
                <a:gd name="connsiteX45" fmla="*/ 1626767 w 3334150"/>
                <a:gd name="connsiteY45" fmla="*/ 286583 h 3923255"/>
                <a:gd name="connsiteX46" fmla="*/ 1400353 w 3334150"/>
                <a:gd name="connsiteY46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66593 w 3334150"/>
                <a:gd name="connsiteY21" fmla="*/ 740646 h 3923255"/>
                <a:gd name="connsiteX22" fmla="*/ 0 w 3334150"/>
                <a:gd name="connsiteY22" fmla="*/ 2309426 h 3923255"/>
                <a:gd name="connsiteX23" fmla="*/ 16913 w 3334150"/>
                <a:gd name="connsiteY23" fmla="*/ 2994567 h 3923255"/>
                <a:gd name="connsiteX24" fmla="*/ 945601 w 3334150"/>
                <a:gd name="connsiteY24" fmla="*/ 3923255 h 3923255"/>
                <a:gd name="connsiteX25" fmla="*/ 1317075 w 3334150"/>
                <a:gd name="connsiteY25" fmla="*/ 3923254 h 3923255"/>
                <a:gd name="connsiteX26" fmla="*/ 2172782 w 3334150"/>
                <a:gd name="connsiteY26" fmla="*/ 3356053 h 3923255"/>
                <a:gd name="connsiteX27" fmla="*/ 2177806 w 3334150"/>
                <a:gd name="connsiteY27" fmla="*/ 3342327 h 3923255"/>
                <a:gd name="connsiteX28" fmla="*/ 3145705 w 3334150"/>
                <a:gd name="connsiteY28" fmla="*/ 2606706 h 3923255"/>
                <a:gd name="connsiteX29" fmla="*/ 3195460 w 3334150"/>
                <a:gd name="connsiteY29" fmla="*/ 2574432 h 3923255"/>
                <a:gd name="connsiteX30" fmla="*/ 3308701 w 3334150"/>
                <a:gd name="connsiteY30" fmla="*/ 2220857 h 3923255"/>
                <a:gd name="connsiteX31" fmla="*/ 3074941 w 3334150"/>
                <a:gd name="connsiteY31" fmla="*/ 2100323 h 3923255"/>
                <a:gd name="connsiteX32" fmla="*/ 2950597 w 3334150"/>
                <a:gd name="connsiteY32" fmla="*/ 2122877 h 3923255"/>
                <a:gd name="connsiteX33" fmla="*/ 2910444 w 3334150"/>
                <a:gd name="connsiteY33" fmla="*/ 2140728 h 3923255"/>
                <a:gd name="connsiteX34" fmla="*/ 2909835 w 3334150"/>
                <a:gd name="connsiteY34" fmla="*/ 2139672 h 3923255"/>
                <a:gd name="connsiteX35" fmla="*/ 2271098 w 3334150"/>
                <a:gd name="connsiteY35" fmla="*/ 2407707 h 3923255"/>
                <a:gd name="connsiteX36" fmla="*/ 2203563 w 3334150"/>
                <a:gd name="connsiteY36" fmla="*/ 559055 h 3923255"/>
                <a:gd name="connsiteX37" fmla="*/ 2202389 w 3334150"/>
                <a:gd name="connsiteY37" fmla="*/ 559055 h 3923255"/>
                <a:gd name="connsiteX38" fmla="*/ 2199091 w 3334150"/>
                <a:gd name="connsiteY38" fmla="*/ 525722 h 3923255"/>
                <a:gd name="connsiteX39" fmla="*/ 1977468 w 3334150"/>
                <a:gd name="connsiteY39" fmla="*/ 341686 h 3923255"/>
                <a:gd name="connsiteX40" fmla="*/ 1751249 w 3334150"/>
                <a:gd name="connsiteY40" fmla="*/ 572173 h 3923255"/>
                <a:gd name="connsiteX41" fmla="*/ 1752099 w 3334150"/>
                <a:gd name="connsiteY41" fmla="*/ 580763 h 3923255"/>
                <a:gd name="connsiteX42" fmla="*/ 1693550 w 3334150"/>
                <a:gd name="connsiteY42" fmla="*/ 1719703 h 3923255"/>
                <a:gd name="connsiteX43" fmla="*/ 1626349 w 3334150"/>
                <a:gd name="connsiteY43" fmla="*/ 291830 h 3923255"/>
                <a:gd name="connsiteX44" fmla="*/ 1626767 w 3334150"/>
                <a:gd name="connsiteY44" fmla="*/ 286583 h 3923255"/>
                <a:gd name="connsiteX45" fmla="*/ 1400353 w 3334150"/>
                <a:gd name="connsiteY45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0 w 3334150"/>
                <a:gd name="connsiteY21" fmla="*/ 2309426 h 3923255"/>
                <a:gd name="connsiteX22" fmla="*/ 16913 w 3334150"/>
                <a:gd name="connsiteY22" fmla="*/ 2994567 h 3923255"/>
                <a:gd name="connsiteX23" fmla="*/ 945601 w 3334150"/>
                <a:gd name="connsiteY23" fmla="*/ 3923255 h 3923255"/>
                <a:gd name="connsiteX24" fmla="*/ 1317075 w 3334150"/>
                <a:gd name="connsiteY24" fmla="*/ 3923254 h 3923255"/>
                <a:gd name="connsiteX25" fmla="*/ 2172782 w 3334150"/>
                <a:gd name="connsiteY25" fmla="*/ 3356053 h 3923255"/>
                <a:gd name="connsiteX26" fmla="*/ 2177806 w 3334150"/>
                <a:gd name="connsiteY26" fmla="*/ 3342327 h 3923255"/>
                <a:gd name="connsiteX27" fmla="*/ 3145705 w 3334150"/>
                <a:gd name="connsiteY27" fmla="*/ 2606706 h 3923255"/>
                <a:gd name="connsiteX28" fmla="*/ 3195460 w 3334150"/>
                <a:gd name="connsiteY28" fmla="*/ 2574432 h 3923255"/>
                <a:gd name="connsiteX29" fmla="*/ 3308701 w 3334150"/>
                <a:gd name="connsiteY29" fmla="*/ 2220857 h 3923255"/>
                <a:gd name="connsiteX30" fmla="*/ 3074941 w 3334150"/>
                <a:gd name="connsiteY30" fmla="*/ 2100323 h 3923255"/>
                <a:gd name="connsiteX31" fmla="*/ 2950597 w 3334150"/>
                <a:gd name="connsiteY31" fmla="*/ 2122877 h 3923255"/>
                <a:gd name="connsiteX32" fmla="*/ 2910444 w 3334150"/>
                <a:gd name="connsiteY32" fmla="*/ 2140728 h 3923255"/>
                <a:gd name="connsiteX33" fmla="*/ 2909835 w 3334150"/>
                <a:gd name="connsiteY33" fmla="*/ 2139672 h 3923255"/>
                <a:gd name="connsiteX34" fmla="*/ 2271098 w 3334150"/>
                <a:gd name="connsiteY34" fmla="*/ 2407707 h 3923255"/>
                <a:gd name="connsiteX35" fmla="*/ 2203563 w 3334150"/>
                <a:gd name="connsiteY35" fmla="*/ 559055 h 3923255"/>
                <a:gd name="connsiteX36" fmla="*/ 2202389 w 3334150"/>
                <a:gd name="connsiteY36" fmla="*/ 559055 h 3923255"/>
                <a:gd name="connsiteX37" fmla="*/ 2199091 w 3334150"/>
                <a:gd name="connsiteY37" fmla="*/ 525722 h 3923255"/>
                <a:gd name="connsiteX38" fmla="*/ 1977468 w 3334150"/>
                <a:gd name="connsiteY38" fmla="*/ 341686 h 3923255"/>
                <a:gd name="connsiteX39" fmla="*/ 1751249 w 3334150"/>
                <a:gd name="connsiteY39" fmla="*/ 572173 h 3923255"/>
                <a:gd name="connsiteX40" fmla="*/ 1752099 w 3334150"/>
                <a:gd name="connsiteY40" fmla="*/ 580763 h 3923255"/>
                <a:gd name="connsiteX41" fmla="*/ 1693550 w 3334150"/>
                <a:gd name="connsiteY41" fmla="*/ 1719703 h 3923255"/>
                <a:gd name="connsiteX42" fmla="*/ 1626349 w 3334150"/>
                <a:gd name="connsiteY42" fmla="*/ 291830 h 3923255"/>
                <a:gd name="connsiteX43" fmla="*/ 1626767 w 3334150"/>
                <a:gd name="connsiteY43" fmla="*/ 286583 h 3923255"/>
                <a:gd name="connsiteX44" fmla="*/ 1400353 w 3334150"/>
                <a:gd name="connsiteY44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407707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399081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399081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88351 w 3334150"/>
                <a:gd name="connsiteY33" fmla="*/ 2373202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3145705 w 3334150"/>
                <a:gd name="connsiteY25" fmla="*/ 2606706 h 3923255"/>
                <a:gd name="connsiteX26" fmla="*/ 3195460 w 3334150"/>
                <a:gd name="connsiteY26" fmla="*/ 2574432 h 3923255"/>
                <a:gd name="connsiteX27" fmla="*/ 3308701 w 3334150"/>
                <a:gd name="connsiteY27" fmla="*/ 2220857 h 3923255"/>
                <a:gd name="connsiteX28" fmla="*/ 3074941 w 3334150"/>
                <a:gd name="connsiteY28" fmla="*/ 2100323 h 3923255"/>
                <a:gd name="connsiteX29" fmla="*/ 2950597 w 3334150"/>
                <a:gd name="connsiteY29" fmla="*/ 2122877 h 3923255"/>
                <a:gd name="connsiteX30" fmla="*/ 2910444 w 3334150"/>
                <a:gd name="connsiteY30" fmla="*/ 2140728 h 3923255"/>
                <a:gd name="connsiteX31" fmla="*/ 2909835 w 3334150"/>
                <a:gd name="connsiteY31" fmla="*/ 2139672 h 3923255"/>
                <a:gd name="connsiteX32" fmla="*/ 2288351 w 3334150"/>
                <a:gd name="connsiteY32" fmla="*/ 2373202 h 3923255"/>
                <a:gd name="connsiteX33" fmla="*/ 2203563 w 3334150"/>
                <a:gd name="connsiteY33" fmla="*/ 559055 h 3923255"/>
                <a:gd name="connsiteX34" fmla="*/ 2202389 w 3334150"/>
                <a:gd name="connsiteY34" fmla="*/ 559055 h 3923255"/>
                <a:gd name="connsiteX35" fmla="*/ 2199091 w 3334150"/>
                <a:gd name="connsiteY35" fmla="*/ 525722 h 3923255"/>
                <a:gd name="connsiteX36" fmla="*/ 1977468 w 3334150"/>
                <a:gd name="connsiteY36" fmla="*/ 341686 h 3923255"/>
                <a:gd name="connsiteX37" fmla="*/ 1751249 w 3334150"/>
                <a:gd name="connsiteY37" fmla="*/ 572173 h 3923255"/>
                <a:gd name="connsiteX38" fmla="*/ 1752099 w 3334150"/>
                <a:gd name="connsiteY38" fmla="*/ 580763 h 3923255"/>
                <a:gd name="connsiteX39" fmla="*/ 1693550 w 3334150"/>
                <a:gd name="connsiteY39" fmla="*/ 1719703 h 3923255"/>
                <a:gd name="connsiteX40" fmla="*/ 1626349 w 3334150"/>
                <a:gd name="connsiteY40" fmla="*/ 291830 h 3923255"/>
                <a:gd name="connsiteX41" fmla="*/ 1626767 w 3334150"/>
                <a:gd name="connsiteY41" fmla="*/ 286583 h 3923255"/>
                <a:gd name="connsiteX42" fmla="*/ 1400353 w 3334150"/>
                <a:gd name="connsiteY42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3195460 w 3334150"/>
                <a:gd name="connsiteY25" fmla="*/ 2574432 h 3923255"/>
                <a:gd name="connsiteX26" fmla="*/ 3308701 w 3334150"/>
                <a:gd name="connsiteY26" fmla="*/ 2220857 h 3923255"/>
                <a:gd name="connsiteX27" fmla="*/ 3074941 w 3334150"/>
                <a:gd name="connsiteY27" fmla="*/ 2100323 h 3923255"/>
                <a:gd name="connsiteX28" fmla="*/ 2950597 w 3334150"/>
                <a:gd name="connsiteY28" fmla="*/ 2122877 h 3923255"/>
                <a:gd name="connsiteX29" fmla="*/ 2910444 w 3334150"/>
                <a:gd name="connsiteY29" fmla="*/ 2140728 h 3923255"/>
                <a:gd name="connsiteX30" fmla="*/ 2909835 w 3334150"/>
                <a:gd name="connsiteY30" fmla="*/ 2139672 h 3923255"/>
                <a:gd name="connsiteX31" fmla="*/ 2288351 w 3334150"/>
                <a:gd name="connsiteY31" fmla="*/ 2373202 h 3923255"/>
                <a:gd name="connsiteX32" fmla="*/ 2203563 w 3334150"/>
                <a:gd name="connsiteY32" fmla="*/ 559055 h 3923255"/>
                <a:gd name="connsiteX33" fmla="*/ 2202389 w 3334150"/>
                <a:gd name="connsiteY33" fmla="*/ 559055 h 3923255"/>
                <a:gd name="connsiteX34" fmla="*/ 2199091 w 3334150"/>
                <a:gd name="connsiteY34" fmla="*/ 525722 h 3923255"/>
                <a:gd name="connsiteX35" fmla="*/ 1977468 w 3334150"/>
                <a:gd name="connsiteY35" fmla="*/ 341686 h 3923255"/>
                <a:gd name="connsiteX36" fmla="*/ 1751249 w 3334150"/>
                <a:gd name="connsiteY36" fmla="*/ 572173 h 3923255"/>
                <a:gd name="connsiteX37" fmla="*/ 1752099 w 3334150"/>
                <a:gd name="connsiteY37" fmla="*/ 580763 h 3923255"/>
                <a:gd name="connsiteX38" fmla="*/ 1693550 w 3334150"/>
                <a:gd name="connsiteY38" fmla="*/ 1719703 h 3923255"/>
                <a:gd name="connsiteX39" fmla="*/ 1626349 w 3334150"/>
                <a:gd name="connsiteY39" fmla="*/ 291830 h 3923255"/>
                <a:gd name="connsiteX40" fmla="*/ 1626767 w 3334150"/>
                <a:gd name="connsiteY40" fmla="*/ 286583 h 3923255"/>
                <a:gd name="connsiteX41" fmla="*/ 1400353 w 3334150"/>
                <a:gd name="connsiteY41" fmla="*/ 0 h 39232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</a:cxnLst>
              <a:rect l="l" t="t" r="r" b="b"/>
              <a:pathLst>
                <a:path w="3334150" h="3923255">
                  <a:moveTo>
                    <a:pt x="1400353" y="0"/>
                  </a:moveTo>
                  <a:cubicBezTo>
                    <a:pt x="1275308" y="0"/>
                    <a:pt x="1173939" y="128308"/>
                    <a:pt x="1173939" y="286583"/>
                  </a:cubicBezTo>
                  <a:cubicBezTo>
                    <a:pt x="1174214" y="290033"/>
                    <a:pt x="1174488" y="293484"/>
                    <a:pt x="1174763" y="296934"/>
                  </a:cubicBezTo>
                  <a:cubicBezTo>
                    <a:pt x="1153846" y="788157"/>
                    <a:pt x="1174097" y="1783614"/>
                    <a:pt x="1112011" y="1770604"/>
                  </a:cubicBezTo>
                  <a:cubicBezTo>
                    <a:pt x="1049925" y="1757594"/>
                    <a:pt x="1044989" y="830184"/>
                    <a:pt x="1011478" y="359974"/>
                  </a:cubicBezTo>
                  <a:cubicBezTo>
                    <a:pt x="1011738" y="356760"/>
                    <a:pt x="1011997" y="353547"/>
                    <a:pt x="1012257" y="350333"/>
                  </a:cubicBezTo>
                  <a:cubicBezTo>
                    <a:pt x="1012257" y="194440"/>
                    <a:pt x="910976" y="68064"/>
                    <a:pt x="786039" y="68064"/>
                  </a:cubicBezTo>
                  <a:cubicBezTo>
                    <a:pt x="676719" y="68064"/>
                    <a:pt x="585511" y="164821"/>
                    <a:pt x="564417" y="293446"/>
                  </a:cubicBezTo>
                  <a:lnTo>
                    <a:pt x="560930" y="336610"/>
                  </a:lnTo>
                  <a:lnTo>
                    <a:pt x="559722" y="336610"/>
                  </a:lnTo>
                  <a:cubicBezTo>
                    <a:pt x="532952" y="824133"/>
                    <a:pt x="521978" y="1793464"/>
                    <a:pt x="479412" y="1799179"/>
                  </a:cubicBezTo>
                  <a:cubicBezTo>
                    <a:pt x="436846" y="1804894"/>
                    <a:pt x="432379" y="1096232"/>
                    <a:pt x="408863" y="744759"/>
                  </a:cubicBezTo>
                  <a:lnTo>
                    <a:pt x="409493" y="740646"/>
                  </a:lnTo>
                  <a:lnTo>
                    <a:pt x="408370" y="733316"/>
                  </a:lnTo>
                  <a:lnTo>
                    <a:pt x="407599" y="715409"/>
                  </a:lnTo>
                  <a:lnTo>
                    <a:pt x="396019" y="652686"/>
                  </a:lnTo>
                  <a:cubicBezTo>
                    <a:pt x="369992" y="571580"/>
                    <a:pt x="309060" y="514670"/>
                    <a:pt x="238043" y="514670"/>
                  </a:cubicBezTo>
                  <a:cubicBezTo>
                    <a:pt x="167026" y="514670"/>
                    <a:pt x="106094" y="571580"/>
                    <a:pt x="80066" y="652686"/>
                  </a:cubicBezTo>
                  <a:lnTo>
                    <a:pt x="70459" y="715409"/>
                  </a:lnTo>
                  <a:lnTo>
                    <a:pt x="67944" y="731827"/>
                  </a:lnTo>
                  <a:lnTo>
                    <a:pt x="0" y="2309426"/>
                  </a:lnTo>
                  <a:lnTo>
                    <a:pt x="16913" y="2994567"/>
                  </a:lnTo>
                  <a:cubicBezTo>
                    <a:pt x="16913" y="3507467"/>
                    <a:pt x="432701" y="3923255"/>
                    <a:pt x="945601" y="3923255"/>
                  </a:cubicBezTo>
                  <a:lnTo>
                    <a:pt x="1317075" y="3923254"/>
                  </a:lnTo>
                  <a:cubicBezTo>
                    <a:pt x="1701750" y="3923254"/>
                    <a:pt x="2031799" y="3689373"/>
                    <a:pt x="2172782" y="3356053"/>
                  </a:cubicBezTo>
                  <a:lnTo>
                    <a:pt x="3195460" y="2574432"/>
                  </a:lnTo>
                  <a:cubicBezTo>
                    <a:pt x="3318304" y="2480008"/>
                    <a:pt x="3369093" y="2332226"/>
                    <a:pt x="3308701" y="2220857"/>
                  </a:cubicBezTo>
                  <a:cubicBezTo>
                    <a:pt x="3265564" y="2141308"/>
                    <a:pt x="3175912" y="2099164"/>
                    <a:pt x="3074941" y="2100323"/>
                  </a:cubicBezTo>
                  <a:cubicBezTo>
                    <a:pt x="3034553" y="2100787"/>
                    <a:pt x="2992355" y="2108179"/>
                    <a:pt x="2950597" y="2122877"/>
                  </a:cubicBezTo>
                  <a:lnTo>
                    <a:pt x="2910444" y="2140728"/>
                  </a:lnTo>
                  <a:lnTo>
                    <a:pt x="2909835" y="2139672"/>
                  </a:lnTo>
                  <a:cubicBezTo>
                    <a:pt x="2696923" y="2226142"/>
                    <a:pt x="2362622" y="2468959"/>
                    <a:pt x="2288351" y="2373202"/>
                  </a:cubicBezTo>
                  <a:cubicBezTo>
                    <a:pt x="2214080" y="2277445"/>
                    <a:pt x="2226075" y="1172397"/>
                    <a:pt x="2203563" y="559055"/>
                  </a:cubicBezTo>
                  <a:lnTo>
                    <a:pt x="2202389" y="559055"/>
                  </a:lnTo>
                  <a:lnTo>
                    <a:pt x="2199091" y="525722"/>
                  </a:lnTo>
                  <a:cubicBezTo>
                    <a:pt x="2177997" y="420693"/>
                    <a:pt x="2086788" y="341686"/>
                    <a:pt x="1977468" y="341686"/>
                  </a:cubicBezTo>
                  <a:cubicBezTo>
                    <a:pt x="1852531" y="341686"/>
                    <a:pt x="1751249" y="444879"/>
                    <a:pt x="1751249" y="572173"/>
                  </a:cubicBezTo>
                  <a:cubicBezTo>
                    <a:pt x="1751532" y="575036"/>
                    <a:pt x="1751816" y="577900"/>
                    <a:pt x="1752099" y="580763"/>
                  </a:cubicBezTo>
                  <a:cubicBezTo>
                    <a:pt x="1732583" y="960410"/>
                    <a:pt x="1754050" y="1714649"/>
                    <a:pt x="1693550" y="1719703"/>
                  </a:cubicBezTo>
                  <a:cubicBezTo>
                    <a:pt x="1633050" y="1724757"/>
                    <a:pt x="1648749" y="767788"/>
                    <a:pt x="1626349" y="291830"/>
                  </a:cubicBezTo>
                  <a:cubicBezTo>
                    <a:pt x="1626488" y="290081"/>
                    <a:pt x="1626628" y="288332"/>
                    <a:pt x="1626767" y="286583"/>
                  </a:cubicBezTo>
                  <a:cubicBezTo>
                    <a:pt x="1626767" y="128308"/>
                    <a:pt x="1525398" y="0"/>
                    <a:pt x="1400353" y="0"/>
                  </a:cubicBezTo>
                  <a:close/>
                </a:path>
              </a:pathLst>
            </a:custGeom>
            <a:solidFill>
              <a:srgbClr val="FFCC99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" name="&quot;禁止&quot;マーク 21">
              <a:extLst>
                <a:ext uri="{FF2B5EF4-FFF2-40B4-BE49-F238E27FC236}">
                  <a16:creationId xmlns:a16="http://schemas.microsoft.com/office/drawing/2014/main" id="{8F71D33B-DD55-41EA-A216-1651E407B992}"/>
                </a:ext>
              </a:extLst>
            </p:cNvPr>
            <p:cNvSpPr/>
            <p:nvPr/>
          </p:nvSpPr>
          <p:spPr bwMode="auto">
            <a:xfrm>
              <a:off x="-1547376" y="-1384793"/>
              <a:ext cx="2707122" cy="2707119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F1215D0D-6D2A-40F1-8D0B-C43E77CC2A79}"/>
              </a:ext>
            </a:extLst>
          </p:cNvPr>
          <p:cNvSpPr/>
          <p:nvPr/>
        </p:nvSpPr>
        <p:spPr>
          <a:xfrm>
            <a:off x="170482" y="185980"/>
            <a:ext cx="3702397" cy="6486038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1" name="テキスト ボックス 80">
            <a:extLst>
              <a:ext uri="{FF2B5EF4-FFF2-40B4-BE49-F238E27FC236}">
                <a16:creationId xmlns:a16="http://schemas.microsoft.com/office/drawing/2014/main" id="{C7BCBB1C-E4E8-4219-87BD-6E28DC399BF6}"/>
              </a:ext>
            </a:extLst>
          </p:cNvPr>
          <p:cNvSpPr txBox="1"/>
          <p:nvPr/>
        </p:nvSpPr>
        <p:spPr>
          <a:xfrm>
            <a:off x="4210303" y="630404"/>
            <a:ext cx="5295862" cy="5597192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使用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禁止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8C4312EA-AE88-4BB3-AE8B-1640813291A3}"/>
              </a:ext>
            </a:extLst>
          </p:cNvPr>
          <p:cNvGrpSpPr/>
          <p:nvPr/>
        </p:nvGrpSpPr>
        <p:grpSpPr>
          <a:xfrm>
            <a:off x="342628" y="1749949"/>
            <a:ext cx="3358104" cy="3358100"/>
            <a:chOff x="-1610974" y="-1448391"/>
            <a:chExt cx="2834318" cy="2834315"/>
          </a:xfrm>
        </p:grpSpPr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007CCB39-455C-427D-B577-D1DA1C379D41}"/>
                </a:ext>
              </a:extLst>
            </p:cNvPr>
            <p:cNvGrpSpPr/>
            <p:nvPr/>
          </p:nvGrpSpPr>
          <p:grpSpPr>
            <a:xfrm>
              <a:off x="-1610974" y="-1448391"/>
              <a:ext cx="2834318" cy="2834315"/>
              <a:chOff x="2857122" y="3843765"/>
              <a:chExt cx="1629386" cy="1629384"/>
            </a:xfrm>
          </p:grpSpPr>
          <p:grpSp>
            <p:nvGrpSpPr>
              <p:cNvPr id="23" name="グループ化 22">
                <a:extLst>
                  <a:ext uri="{FF2B5EF4-FFF2-40B4-BE49-F238E27FC236}">
                    <a16:creationId xmlns:a16="http://schemas.microsoft.com/office/drawing/2014/main" id="{4D7A2715-E3FE-4C83-A777-A8E2584D4E8F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25" name="楕円 24">
                  <a:extLst>
                    <a:ext uri="{FF2B5EF4-FFF2-40B4-BE49-F238E27FC236}">
                      <a16:creationId xmlns:a16="http://schemas.microsoft.com/office/drawing/2014/main" id="{C1B52AC7-BC1D-4F3F-9AB8-8EFEE83AD21E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6" name="楕円 25">
                  <a:extLst>
                    <a:ext uri="{FF2B5EF4-FFF2-40B4-BE49-F238E27FC236}">
                      <a16:creationId xmlns:a16="http://schemas.microsoft.com/office/drawing/2014/main" id="{AE56CFCA-A6AF-452E-867F-F0857A3C37DE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24" name="&quot;禁止&quot;マーク 23">
                <a:extLst>
                  <a:ext uri="{FF2B5EF4-FFF2-40B4-BE49-F238E27FC236}">
                    <a16:creationId xmlns:a16="http://schemas.microsoft.com/office/drawing/2014/main" id="{980F4C25-FE80-4952-ABB8-17530DFFE136}"/>
                  </a:ext>
                </a:extLst>
              </p:cNvPr>
              <p:cNvSpPr/>
              <p:nvPr/>
            </p:nvSpPr>
            <p:spPr bwMode="auto">
              <a:xfrm>
                <a:off x="2893683" y="3884791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B4C65D42-B29C-430C-8C37-B4F247AC8049}"/>
                </a:ext>
              </a:extLst>
            </p:cNvPr>
            <p:cNvSpPr/>
            <p:nvPr/>
          </p:nvSpPr>
          <p:spPr>
            <a:xfrm flipH="1">
              <a:off x="-1310285" y="-1116505"/>
              <a:ext cx="1815637" cy="2136439"/>
            </a:xfrm>
            <a:custGeom>
              <a:avLst/>
              <a:gdLst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8312 w 3334150"/>
                <a:gd name="connsiteY47" fmla="*/ 2053078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3550 w 3334150"/>
                <a:gd name="connsiteY47" fmla="*/ 1719703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3550 w 3334150"/>
                <a:gd name="connsiteY47" fmla="*/ 1719703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994567 h 3923255"/>
                <a:gd name="connsiteX28" fmla="*/ 945601 w 3334150"/>
                <a:gd name="connsiteY28" fmla="*/ 3923255 h 3923255"/>
                <a:gd name="connsiteX29" fmla="*/ 1317075 w 3334150"/>
                <a:gd name="connsiteY29" fmla="*/ 3923254 h 3923255"/>
                <a:gd name="connsiteX30" fmla="*/ 2172782 w 3334150"/>
                <a:gd name="connsiteY30" fmla="*/ 3356053 h 3923255"/>
                <a:gd name="connsiteX31" fmla="*/ 2177806 w 3334150"/>
                <a:gd name="connsiteY31" fmla="*/ 3342327 h 3923255"/>
                <a:gd name="connsiteX32" fmla="*/ 3145705 w 3334150"/>
                <a:gd name="connsiteY32" fmla="*/ 2606706 h 3923255"/>
                <a:gd name="connsiteX33" fmla="*/ 3195460 w 3334150"/>
                <a:gd name="connsiteY33" fmla="*/ 2574432 h 3923255"/>
                <a:gd name="connsiteX34" fmla="*/ 3308701 w 3334150"/>
                <a:gd name="connsiteY34" fmla="*/ 2220857 h 3923255"/>
                <a:gd name="connsiteX35" fmla="*/ 3074941 w 3334150"/>
                <a:gd name="connsiteY35" fmla="*/ 2100323 h 3923255"/>
                <a:gd name="connsiteX36" fmla="*/ 2950597 w 3334150"/>
                <a:gd name="connsiteY36" fmla="*/ 2122877 h 3923255"/>
                <a:gd name="connsiteX37" fmla="*/ 2910444 w 3334150"/>
                <a:gd name="connsiteY37" fmla="*/ 2140728 h 3923255"/>
                <a:gd name="connsiteX38" fmla="*/ 2909835 w 3334150"/>
                <a:gd name="connsiteY38" fmla="*/ 2139672 h 3923255"/>
                <a:gd name="connsiteX39" fmla="*/ 2271098 w 3334150"/>
                <a:gd name="connsiteY39" fmla="*/ 2407707 h 3923255"/>
                <a:gd name="connsiteX40" fmla="*/ 2203563 w 3334150"/>
                <a:gd name="connsiteY40" fmla="*/ 559055 h 3923255"/>
                <a:gd name="connsiteX41" fmla="*/ 2202389 w 3334150"/>
                <a:gd name="connsiteY41" fmla="*/ 559055 h 3923255"/>
                <a:gd name="connsiteX42" fmla="*/ 2199091 w 3334150"/>
                <a:gd name="connsiteY42" fmla="*/ 525722 h 3923255"/>
                <a:gd name="connsiteX43" fmla="*/ 1977468 w 3334150"/>
                <a:gd name="connsiteY43" fmla="*/ 341686 h 3923255"/>
                <a:gd name="connsiteX44" fmla="*/ 1751249 w 3334150"/>
                <a:gd name="connsiteY44" fmla="*/ 572173 h 3923255"/>
                <a:gd name="connsiteX45" fmla="*/ 1752099 w 3334150"/>
                <a:gd name="connsiteY45" fmla="*/ 580763 h 3923255"/>
                <a:gd name="connsiteX46" fmla="*/ 1693550 w 3334150"/>
                <a:gd name="connsiteY46" fmla="*/ 1719703 h 3923255"/>
                <a:gd name="connsiteX47" fmla="*/ 1626349 w 3334150"/>
                <a:gd name="connsiteY47" fmla="*/ 291830 h 3923255"/>
                <a:gd name="connsiteX48" fmla="*/ 1626767 w 3334150"/>
                <a:gd name="connsiteY48" fmla="*/ 286583 h 3923255"/>
                <a:gd name="connsiteX49" fmla="*/ 1400353 w 3334150"/>
                <a:gd name="connsiteY49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65761 w 3334150"/>
                <a:gd name="connsiteY11" fmla="*/ 2065879 h 3923255"/>
                <a:gd name="connsiteX12" fmla="*/ 408863 w 3334150"/>
                <a:gd name="connsiteY12" fmla="*/ 744759 h 3923255"/>
                <a:gd name="connsiteX13" fmla="*/ 409493 w 3334150"/>
                <a:gd name="connsiteY13" fmla="*/ 740646 h 3923255"/>
                <a:gd name="connsiteX14" fmla="*/ 408370 w 3334150"/>
                <a:gd name="connsiteY14" fmla="*/ 733316 h 3923255"/>
                <a:gd name="connsiteX15" fmla="*/ 407599 w 3334150"/>
                <a:gd name="connsiteY15" fmla="*/ 715409 h 3923255"/>
                <a:gd name="connsiteX16" fmla="*/ 405627 w 3334150"/>
                <a:gd name="connsiteY16" fmla="*/ 715409 h 3923255"/>
                <a:gd name="connsiteX17" fmla="*/ 396019 w 3334150"/>
                <a:gd name="connsiteY17" fmla="*/ 652686 h 3923255"/>
                <a:gd name="connsiteX18" fmla="*/ 238043 w 3334150"/>
                <a:gd name="connsiteY18" fmla="*/ 514670 h 3923255"/>
                <a:gd name="connsiteX19" fmla="*/ 80066 w 3334150"/>
                <a:gd name="connsiteY19" fmla="*/ 652686 h 3923255"/>
                <a:gd name="connsiteX20" fmla="*/ 70459 w 3334150"/>
                <a:gd name="connsiteY20" fmla="*/ 715409 h 3923255"/>
                <a:gd name="connsiteX21" fmla="*/ 68651 w 3334150"/>
                <a:gd name="connsiteY21" fmla="*/ 715409 h 3923255"/>
                <a:gd name="connsiteX22" fmla="*/ 67944 w 3334150"/>
                <a:gd name="connsiteY22" fmla="*/ 731827 h 3923255"/>
                <a:gd name="connsiteX23" fmla="*/ 66593 w 3334150"/>
                <a:gd name="connsiteY23" fmla="*/ 740646 h 3923255"/>
                <a:gd name="connsiteX24" fmla="*/ 67351 w 3334150"/>
                <a:gd name="connsiteY24" fmla="*/ 745594 h 3923255"/>
                <a:gd name="connsiteX25" fmla="*/ 0 w 3334150"/>
                <a:gd name="connsiteY25" fmla="*/ 2309426 h 3923255"/>
                <a:gd name="connsiteX26" fmla="*/ 16913 w 3334150"/>
                <a:gd name="connsiteY26" fmla="*/ 2994567 h 3923255"/>
                <a:gd name="connsiteX27" fmla="*/ 945601 w 3334150"/>
                <a:gd name="connsiteY27" fmla="*/ 3923255 h 3923255"/>
                <a:gd name="connsiteX28" fmla="*/ 1317075 w 3334150"/>
                <a:gd name="connsiteY28" fmla="*/ 3923254 h 3923255"/>
                <a:gd name="connsiteX29" fmla="*/ 2172782 w 3334150"/>
                <a:gd name="connsiteY29" fmla="*/ 3356053 h 3923255"/>
                <a:gd name="connsiteX30" fmla="*/ 2177806 w 3334150"/>
                <a:gd name="connsiteY30" fmla="*/ 3342327 h 3923255"/>
                <a:gd name="connsiteX31" fmla="*/ 3145705 w 3334150"/>
                <a:gd name="connsiteY31" fmla="*/ 2606706 h 3923255"/>
                <a:gd name="connsiteX32" fmla="*/ 3195460 w 3334150"/>
                <a:gd name="connsiteY32" fmla="*/ 2574432 h 3923255"/>
                <a:gd name="connsiteX33" fmla="*/ 3308701 w 3334150"/>
                <a:gd name="connsiteY33" fmla="*/ 2220857 h 3923255"/>
                <a:gd name="connsiteX34" fmla="*/ 3074941 w 3334150"/>
                <a:gd name="connsiteY34" fmla="*/ 2100323 h 3923255"/>
                <a:gd name="connsiteX35" fmla="*/ 2950597 w 3334150"/>
                <a:gd name="connsiteY35" fmla="*/ 2122877 h 3923255"/>
                <a:gd name="connsiteX36" fmla="*/ 2910444 w 3334150"/>
                <a:gd name="connsiteY36" fmla="*/ 2140728 h 3923255"/>
                <a:gd name="connsiteX37" fmla="*/ 2909835 w 3334150"/>
                <a:gd name="connsiteY37" fmla="*/ 2139672 h 3923255"/>
                <a:gd name="connsiteX38" fmla="*/ 2271098 w 3334150"/>
                <a:gd name="connsiteY38" fmla="*/ 2407707 h 3923255"/>
                <a:gd name="connsiteX39" fmla="*/ 2203563 w 3334150"/>
                <a:gd name="connsiteY39" fmla="*/ 559055 h 3923255"/>
                <a:gd name="connsiteX40" fmla="*/ 2202389 w 3334150"/>
                <a:gd name="connsiteY40" fmla="*/ 559055 h 3923255"/>
                <a:gd name="connsiteX41" fmla="*/ 2199091 w 3334150"/>
                <a:gd name="connsiteY41" fmla="*/ 525722 h 3923255"/>
                <a:gd name="connsiteX42" fmla="*/ 1977468 w 3334150"/>
                <a:gd name="connsiteY42" fmla="*/ 341686 h 3923255"/>
                <a:gd name="connsiteX43" fmla="*/ 1751249 w 3334150"/>
                <a:gd name="connsiteY43" fmla="*/ 572173 h 3923255"/>
                <a:gd name="connsiteX44" fmla="*/ 1752099 w 3334150"/>
                <a:gd name="connsiteY44" fmla="*/ 580763 h 3923255"/>
                <a:gd name="connsiteX45" fmla="*/ 1693550 w 3334150"/>
                <a:gd name="connsiteY45" fmla="*/ 1719703 h 3923255"/>
                <a:gd name="connsiteX46" fmla="*/ 1626349 w 3334150"/>
                <a:gd name="connsiteY46" fmla="*/ 291830 h 3923255"/>
                <a:gd name="connsiteX47" fmla="*/ 1626767 w 3334150"/>
                <a:gd name="connsiteY47" fmla="*/ 286583 h 3923255"/>
                <a:gd name="connsiteX48" fmla="*/ 1400353 w 3334150"/>
                <a:gd name="connsiteY48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66593 w 3334150"/>
                <a:gd name="connsiteY21" fmla="*/ 740646 h 3923255"/>
                <a:gd name="connsiteX22" fmla="*/ 67351 w 3334150"/>
                <a:gd name="connsiteY22" fmla="*/ 745594 h 3923255"/>
                <a:gd name="connsiteX23" fmla="*/ 0 w 3334150"/>
                <a:gd name="connsiteY23" fmla="*/ 2309426 h 3923255"/>
                <a:gd name="connsiteX24" fmla="*/ 16913 w 3334150"/>
                <a:gd name="connsiteY24" fmla="*/ 2994567 h 3923255"/>
                <a:gd name="connsiteX25" fmla="*/ 945601 w 3334150"/>
                <a:gd name="connsiteY25" fmla="*/ 3923255 h 3923255"/>
                <a:gd name="connsiteX26" fmla="*/ 1317075 w 3334150"/>
                <a:gd name="connsiteY26" fmla="*/ 3923254 h 3923255"/>
                <a:gd name="connsiteX27" fmla="*/ 2172782 w 3334150"/>
                <a:gd name="connsiteY27" fmla="*/ 3356053 h 3923255"/>
                <a:gd name="connsiteX28" fmla="*/ 2177806 w 3334150"/>
                <a:gd name="connsiteY28" fmla="*/ 3342327 h 3923255"/>
                <a:gd name="connsiteX29" fmla="*/ 3145705 w 3334150"/>
                <a:gd name="connsiteY29" fmla="*/ 2606706 h 3923255"/>
                <a:gd name="connsiteX30" fmla="*/ 3195460 w 3334150"/>
                <a:gd name="connsiteY30" fmla="*/ 2574432 h 3923255"/>
                <a:gd name="connsiteX31" fmla="*/ 3308701 w 3334150"/>
                <a:gd name="connsiteY31" fmla="*/ 2220857 h 3923255"/>
                <a:gd name="connsiteX32" fmla="*/ 3074941 w 3334150"/>
                <a:gd name="connsiteY32" fmla="*/ 2100323 h 3923255"/>
                <a:gd name="connsiteX33" fmla="*/ 2950597 w 3334150"/>
                <a:gd name="connsiteY33" fmla="*/ 2122877 h 3923255"/>
                <a:gd name="connsiteX34" fmla="*/ 2910444 w 3334150"/>
                <a:gd name="connsiteY34" fmla="*/ 2140728 h 3923255"/>
                <a:gd name="connsiteX35" fmla="*/ 2909835 w 3334150"/>
                <a:gd name="connsiteY35" fmla="*/ 2139672 h 3923255"/>
                <a:gd name="connsiteX36" fmla="*/ 2271098 w 3334150"/>
                <a:gd name="connsiteY36" fmla="*/ 2407707 h 3923255"/>
                <a:gd name="connsiteX37" fmla="*/ 2203563 w 3334150"/>
                <a:gd name="connsiteY37" fmla="*/ 559055 h 3923255"/>
                <a:gd name="connsiteX38" fmla="*/ 2202389 w 3334150"/>
                <a:gd name="connsiteY38" fmla="*/ 559055 h 3923255"/>
                <a:gd name="connsiteX39" fmla="*/ 2199091 w 3334150"/>
                <a:gd name="connsiteY39" fmla="*/ 525722 h 3923255"/>
                <a:gd name="connsiteX40" fmla="*/ 1977468 w 3334150"/>
                <a:gd name="connsiteY40" fmla="*/ 341686 h 3923255"/>
                <a:gd name="connsiteX41" fmla="*/ 1751249 w 3334150"/>
                <a:gd name="connsiteY41" fmla="*/ 572173 h 3923255"/>
                <a:gd name="connsiteX42" fmla="*/ 1752099 w 3334150"/>
                <a:gd name="connsiteY42" fmla="*/ 580763 h 3923255"/>
                <a:gd name="connsiteX43" fmla="*/ 1693550 w 3334150"/>
                <a:gd name="connsiteY43" fmla="*/ 1719703 h 3923255"/>
                <a:gd name="connsiteX44" fmla="*/ 1626349 w 3334150"/>
                <a:gd name="connsiteY44" fmla="*/ 291830 h 3923255"/>
                <a:gd name="connsiteX45" fmla="*/ 1626767 w 3334150"/>
                <a:gd name="connsiteY45" fmla="*/ 286583 h 3923255"/>
                <a:gd name="connsiteX46" fmla="*/ 1400353 w 3334150"/>
                <a:gd name="connsiteY46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66593 w 3334150"/>
                <a:gd name="connsiteY21" fmla="*/ 740646 h 3923255"/>
                <a:gd name="connsiteX22" fmla="*/ 0 w 3334150"/>
                <a:gd name="connsiteY22" fmla="*/ 2309426 h 3923255"/>
                <a:gd name="connsiteX23" fmla="*/ 16913 w 3334150"/>
                <a:gd name="connsiteY23" fmla="*/ 2994567 h 3923255"/>
                <a:gd name="connsiteX24" fmla="*/ 945601 w 3334150"/>
                <a:gd name="connsiteY24" fmla="*/ 3923255 h 3923255"/>
                <a:gd name="connsiteX25" fmla="*/ 1317075 w 3334150"/>
                <a:gd name="connsiteY25" fmla="*/ 3923254 h 3923255"/>
                <a:gd name="connsiteX26" fmla="*/ 2172782 w 3334150"/>
                <a:gd name="connsiteY26" fmla="*/ 3356053 h 3923255"/>
                <a:gd name="connsiteX27" fmla="*/ 2177806 w 3334150"/>
                <a:gd name="connsiteY27" fmla="*/ 3342327 h 3923255"/>
                <a:gd name="connsiteX28" fmla="*/ 3145705 w 3334150"/>
                <a:gd name="connsiteY28" fmla="*/ 2606706 h 3923255"/>
                <a:gd name="connsiteX29" fmla="*/ 3195460 w 3334150"/>
                <a:gd name="connsiteY29" fmla="*/ 2574432 h 3923255"/>
                <a:gd name="connsiteX30" fmla="*/ 3308701 w 3334150"/>
                <a:gd name="connsiteY30" fmla="*/ 2220857 h 3923255"/>
                <a:gd name="connsiteX31" fmla="*/ 3074941 w 3334150"/>
                <a:gd name="connsiteY31" fmla="*/ 2100323 h 3923255"/>
                <a:gd name="connsiteX32" fmla="*/ 2950597 w 3334150"/>
                <a:gd name="connsiteY32" fmla="*/ 2122877 h 3923255"/>
                <a:gd name="connsiteX33" fmla="*/ 2910444 w 3334150"/>
                <a:gd name="connsiteY33" fmla="*/ 2140728 h 3923255"/>
                <a:gd name="connsiteX34" fmla="*/ 2909835 w 3334150"/>
                <a:gd name="connsiteY34" fmla="*/ 2139672 h 3923255"/>
                <a:gd name="connsiteX35" fmla="*/ 2271098 w 3334150"/>
                <a:gd name="connsiteY35" fmla="*/ 2407707 h 3923255"/>
                <a:gd name="connsiteX36" fmla="*/ 2203563 w 3334150"/>
                <a:gd name="connsiteY36" fmla="*/ 559055 h 3923255"/>
                <a:gd name="connsiteX37" fmla="*/ 2202389 w 3334150"/>
                <a:gd name="connsiteY37" fmla="*/ 559055 h 3923255"/>
                <a:gd name="connsiteX38" fmla="*/ 2199091 w 3334150"/>
                <a:gd name="connsiteY38" fmla="*/ 525722 h 3923255"/>
                <a:gd name="connsiteX39" fmla="*/ 1977468 w 3334150"/>
                <a:gd name="connsiteY39" fmla="*/ 341686 h 3923255"/>
                <a:gd name="connsiteX40" fmla="*/ 1751249 w 3334150"/>
                <a:gd name="connsiteY40" fmla="*/ 572173 h 3923255"/>
                <a:gd name="connsiteX41" fmla="*/ 1752099 w 3334150"/>
                <a:gd name="connsiteY41" fmla="*/ 580763 h 3923255"/>
                <a:gd name="connsiteX42" fmla="*/ 1693550 w 3334150"/>
                <a:gd name="connsiteY42" fmla="*/ 1719703 h 3923255"/>
                <a:gd name="connsiteX43" fmla="*/ 1626349 w 3334150"/>
                <a:gd name="connsiteY43" fmla="*/ 291830 h 3923255"/>
                <a:gd name="connsiteX44" fmla="*/ 1626767 w 3334150"/>
                <a:gd name="connsiteY44" fmla="*/ 286583 h 3923255"/>
                <a:gd name="connsiteX45" fmla="*/ 1400353 w 3334150"/>
                <a:gd name="connsiteY45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0 w 3334150"/>
                <a:gd name="connsiteY21" fmla="*/ 2309426 h 3923255"/>
                <a:gd name="connsiteX22" fmla="*/ 16913 w 3334150"/>
                <a:gd name="connsiteY22" fmla="*/ 2994567 h 3923255"/>
                <a:gd name="connsiteX23" fmla="*/ 945601 w 3334150"/>
                <a:gd name="connsiteY23" fmla="*/ 3923255 h 3923255"/>
                <a:gd name="connsiteX24" fmla="*/ 1317075 w 3334150"/>
                <a:gd name="connsiteY24" fmla="*/ 3923254 h 3923255"/>
                <a:gd name="connsiteX25" fmla="*/ 2172782 w 3334150"/>
                <a:gd name="connsiteY25" fmla="*/ 3356053 h 3923255"/>
                <a:gd name="connsiteX26" fmla="*/ 2177806 w 3334150"/>
                <a:gd name="connsiteY26" fmla="*/ 3342327 h 3923255"/>
                <a:gd name="connsiteX27" fmla="*/ 3145705 w 3334150"/>
                <a:gd name="connsiteY27" fmla="*/ 2606706 h 3923255"/>
                <a:gd name="connsiteX28" fmla="*/ 3195460 w 3334150"/>
                <a:gd name="connsiteY28" fmla="*/ 2574432 h 3923255"/>
                <a:gd name="connsiteX29" fmla="*/ 3308701 w 3334150"/>
                <a:gd name="connsiteY29" fmla="*/ 2220857 h 3923255"/>
                <a:gd name="connsiteX30" fmla="*/ 3074941 w 3334150"/>
                <a:gd name="connsiteY30" fmla="*/ 2100323 h 3923255"/>
                <a:gd name="connsiteX31" fmla="*/ 2950597 w 3334150"/>
                <a:gd name="connsiteY31" fmla="*/ 2122877 h 3923255"/>
                <a:gd name="connsiteX32" fmla="*/ 2910444 w 3334150"/>
                <a:gd name="connsiteY32" fmla="*/ 2140728 h 3923255"/>
                <a:gd name="connsiteX33" fmla="*/ 2909835 w 3334150"/>
                <a:gd name="connsiteY33" fmla="*/ 2139672 h 3923255"/>
                <a:gd name="connsiteX34" fmla="*/ 2271098 w 3334150"/>
                <a:gd name="connsiteY34" fmla="*/ 2407707 h 3923255"/>
                <a:gd name="connsiteX35" fmla="*/ 2203563 w 3334150"/>
                <a:gd name="connsiteY35" fmla="*/ 559055 h 3923255"/>
                <a:gd name="connsiteX36" fmla="*/ 2202389 w 3334150"/>
                <a:gd name="connsiteY36" fmla="*/ 559055 h 3923255"/>
                <a:gd name="connsiteX37" fmla="*/ 2199091 w 3334150"/>
                <a:gd name="connsiteY37" fmla="*/ 525722 h 3923255"/>
                <a:gd name="connsiteX38" fmla="*/ 1977468 w 3334150"/>
                <a:gd name="connsiteY38" fmla="*/ 341686 h 3923255"/>
                <a:gd name="connsiteX39" fmla="*/ 1751249 w 3334150"/>
                <a:gd name="connsiteY39" fmla="*/ 572173 h 3923255"/>
                <a:gd name="connsiteX40" fmla="*/ 1752099 w 3334150"/>
                <a:gd name="connsiteY40" fmla="*/ 580763 h 3923255"/>
                <a:gd name="connsiteX41" fmla="*/ 1693550 w 3334150"/>
                <a:gd name="connsiteY41" fmla="*/ 1719703 h 3923255"/>
                <a:gd name="connsiteX42" fmla="*/ 1626349 w 3334150"/>
                <a:gd name="connsiteY42" fmla="*/ 291830 h 3923255"/>
                <a:gd name="connsiteX43" fmla="*/ 1626767 w 3334150"/>
                <a:gd name="connsiteY43" fmla="*/ 286583 h 3923255"/>
                <a:gd name="connsiteX44" fmla="*/ 1400353 w 3334150"/>
                <a:gd name="connsiteY44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407707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399081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399081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88351 w 3334150"/>
                <a:gd name="connsiteY33" fmla="*/ 2373202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3145705 w 3334150"/>
                <a:gd name="connsiteY25" fmla="*/ 2606706 h 3923255"/>
                <a:gd name="connsiteX26" fmla="*/ 3195460 w 3334150"/>
                <a:gd name="connsiteY26" fmla="*/ 2574432 h 3923255"/>
                <a:gd name="connsiteX27" fmla="*/ 3308701 w 3334150"/>
                <a:gd name="connsiteY27" fmla="*/ 2220857 h 3923255"/>
                <a:gd name="connsiteX28" fmla="*/ 3074941 w 3334150"/>
                <a:gd name="connsiteY28" fmla="*/ 2100323 h 3923255"/>
                <a:gd name="connsiteX29" fmla="*/ 2950597 w 3334150"/>
                <a:gd name="connsiteY29" fmla="*/ 2122877 h 3923255"/>
                <a:gd name="connsiteX30" fmla="*/ 2910444 w 3334150"/>
                <a:gd name="connsiteY30" fmla="*/ 2140728 h 3923255"/>
                <a:gd name="connsiteX31" fmla="*/ 2909835 w 3334150"/>
                <a:gd name="connsiteY31" fmla="*/ 2139672 h 3923255"/>
                <a:gd name="connsiteX32" fmla="*/ 2288351 w 3334150"/>
                <a:gd name="connsiteY32" fmla="*/ 2373202 h 3923255"/>
                <a:gd name="connsiteX33" fmla="*/ 2203563 w 3334150"/>
                <a:gd name="connsiteY33" fmla="*/ 559055 h 3923255"/>
                <a:gd name="connsiteX34" fmla="*/ 2202389 w 3334150"/>
                <a:gd name="connsiteY34" fmla="*/ 559055 h 3923255"/>
                <a:gd name="connsiteX35" fmla="*/ 2199091 w 3334150"/>
                <a:gd name="connsiteY35" fmla="*/ 525722 h 3923255"/>
                <a:gd name="connsiteX36" fmla="*/ 1977468 w 3334150"/>
                <a:gd name="connsiteY36" fmla="*/ 341686 h 3923255"/>
                <a:gd name="connsiteX37" fmla="*/ 1751249 w 3334150"/>
                <a:gd name="connsiteY37" fmla="*/ 572173 h 3923255"/>
                <a:gd name="connsiteX38" fmla="*/ 1752099 w 3334150"/>
                <a:gd name="connsiteY38" fmla="*/ 580763 h 3923255"/>
                <a:gd name="connsiteX39" fmla="*/ 1693550 w 3334150"/>
                <a:gd name="connsiteY39" fmla="*/ 1719703 h 3923255"/>
                <a:gd name="connsiteX40" fmla="*/ 1626349 w 3334150"/>
                <a:gd name="connsiteY40" fmla="*/ 291830 h 3923255"/>
                <a:gd name="connsiteX41" fmla="*/ 1626767 w 3334150"/>
                <a:gd name="connsiteY41" fmla="*/ 286583 h 3923255"/>
                <a:gd name="connsiteX42" fmla="*/ 1400353 w 3334150"/>
                <a:gd name="connsiteY42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3195460 w 3334150"/>
                <a:gd name="connsiteY25" fmla="*/ 2574432 h 3923255"/>
                <a:gd name="connsiteX26" fmla="*/ 3308701 w 3334150"/>
                <a:gd name="connsiteY26" fmla="*/ 2220857 h 3923255"/>
                <a:gd name="connsiteX27" fmla="*/ 3074941 w 3334150"/>
                <a:gd name="connsiteY27" fmla="*/ 2100323 h 3923255"/>
                <a:gd name="connsiteX28" fmla="*/ 2950597 w 3334150"/>
                <a:gd name="connsiteY28" fmla="*/ 2122877 h 3923255"/>
                <a:gd name="connsiteX29" fmla="*/ 2910444 w 3334150"/>
                <a:gd name="connsiteY29" fmla="*/ 2140728 h 3923255"/>
                <a:gd name="connsiteX30" fmla="*/ 2909835 w 3334150"/>
                <a:gd name="connsiteY30" fmla="*/ 2139672 h 3923255"/>
                <a:gd name="connsiteX31" fmla="*/ 2288351 w 3334150"/>
                <a:gd name="connsiteY31" fmla="*/ 2373202 h 3923255"/>
                <a:gd name="connsiteX32" fmla="*/ 2203563 w 3334150"/>
                <a:gd name="connsiteY32" fmla="*/ 559055 h 3923255"/>
                <a:gd name="connsiteX33" fmla="*/ 2202389 w 3334150"/>
                <a:gd name="connsiteY33" fmla="*/ 559055 h 3923255"/>
                <a:gd name="connsiteX34" fmla="*/ 2199091 w 3334150"/>
                <a:gd name="connsiteY34" fmla="*/ 525722 h 3923255"/>
                <a:gd name="connsiteX35" fmla="*/ 1977468 w 3334150"/>
                <a:gd name="connsiteY35" fmla="*/ 341686 h 3923255"/>
                <a:gd name="connsiteX36" fmla="*/ 1751249 w 3334150"/>
                <a:gd name="connsiteY36" fmla="*/ 572173 h 3923255"/>
                <a:gd name="connsiteX37" fmla="*/ 1752099 w 3334150"/>
                <a:gd name="connsiteY37" fmla="*/ 580763 h 3923255"/>
                <a:gd name="connsiteX38" fmla="*/ 1693550 w 3334150"/>
                <a:gd name="connsiteY38" fmla="*/ 1719703 h 3923255"/>
                <a:gd name="connsiteX39" fmla="*/ 1626349 w 3334150"/>
                <a:gd name="connsiteY39" fmla="*/ 291830 h 3923255"/>
                <a:gd name="connsiteX40" fmla="*/ 1626767 w 3334150"/>
                <a:gd name="connsiteY40" fmla="*/ 286583 h 3923255"/>
                <a:gd name="connsiteX41" fmla="*/ 1400353 w 3334150"/>
                <a:gd name="connsiteY41" fmla="*/ 0 h 39232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</a:cxnLst>
              <a:rect l="l" t="t" r="r" b="b"/>
              <a:pathLst>
                <a:path w="3334150" h="3923255">
                  <a:moveTo>
                    <a:pt x="1400353" y="0"/>
                  </a:moveTo>
                  <a:cubicBezTo>
                    <a:pt x="1275308" y="0"/>
                    <a:pt x="1173939" y="128308"/>
                    <a:pt x="1173939" y="286583"/>
                  </a:cubicBezTo>
                  <a:cubicBezTo>
                    <a:pt x="1174214" y="290033"/>
                    <a:pt x="1174488" y="293484"/>
                    <a:pt x="1174763" y="296934"/>
                  </a:cubicBezTo>
                  <a:cubicBezTo>
                    <a:pt x="1153846" y="788157"/>
                    <a:pt x="1174097" y="1783614"/>
                    <a:pt x="1112011" y="1770604"/>
                  </a:cubicBezTo>
                  <a:cubicBezTo>
                    <a:pt x="1049925" y="1757594"/>
                    <a:pt x="1044989" y="830184"/>
                    <a:pt x="1011478" y="359974"/>
                  </a:cubicBezTo>
                  <a:cubicBezTo>
                    <a:pt x="1011738" y="356760"/>
                    <a:pt x="1011997" y="353547"/>
                    <a:pt x="1012257" y="350333"/>
                  </a:cubicBezTo>
                  <a:cubicBezTo>
                    <a:pt x="1012257" y="194440"/>
                    <a:pt x="910976" y="68064"/>
                    <a:pt x="786039" y="68064"/>
                  </a:cubicBezTo>
                  <a:cubicBezTo>
                    <a:pt x="676719" y="68064"/>
                    <a:pt x="585511" y="164821"/>
                    <a:pt x="564417" y="293446"/>
                  </a:cubicBezTo>
                  <a:lnTo>
                    <a:pt x="560930" y="336610"/>
                  </a:lnTo>
                  <a:lnTo>
                    <a:pt x="559722" y="336610"/>
                  </a:lnTo>
                  <a:cubicBezTo>
                    <a:pt x="532952" y="824133"/>
                    <a:pt x="521978" y="1793464"/>
                    <a:pt x="479412" y="1799179"/>
                  </a:cubicBezTo>
                  <a:cubicBezTo>
                    <a:pt x="436846" y="1804894"/>
                    <a:pt x="432379" y="1096232"/>
                    <a:pt x="408863" y="744759"/>
                  </a:cubicBezTo>
                  <a:lnTo>
                    <a:pt x="409493" y="740646"/>
                  </a:lnTo>
                  <a:lnTo>
                    <a:pt x="408370" y="733316"/>
                  </a:lnTo>
                  <a:lnTo>
                    <a:pt x="407599" y="715409"/>
                  </a:lnTo>
                  <a:lnTo>
                    <a:pt x="396019" y="652686"/>
                  </a:lnTo>
                  <a:cubicBezTo>
                    <a:pt x="369992" y="571580"/>
                    <a:pt x="309060" y="514670"/>
                    <a:pt x="238043" y="514670"/>
                  </a:cubicBezTo>
                  <a:cubicBezTo>
                    <a:pt x="167026" y="514670"/>
                    <a:pt x="106094" y="571580"/>
                    <a:pt x="80066" y="652686"/>
                  </a:cubicBezTo>
                  <a:lnTo>
                    <a:pt x="70459" y="715409"/>
                  </a:lnTo>
                  <a:lnTo>
                    <a:pt x="67944" y="731827"/>
                  </a:lnTo>
                  <a:lnTo>
                    <a:pt x="0" y="2309426"/>
                  </a:lnTo>
                  <a:lnTo>
                    <a:pt x="16913" y="2994567"/>
                  </a:lnTo>
                  <a:cubicBezTo>
                    <a:pt x="16913" y="3507467"/>
                    <a:pt x="432701" y="3923255"/>
                    <a:pt x="945601" y="3923255"/>
                  </a:cubicBezTo>
                  <a:lnTo>
                    <a:pt x="1317075" y="3923254"/>
                  </a:lnTo>
                  <a:cubicBezTo>
                    <a:pt x="1701750" y="3923254"/>
                    <a:pt x="2031799" y="3689373"/>
                    <a:pt x="2172782" y="3356053"/>
                  </a:cubicBezTo>
                  <a:lnTo>
                    <a:pt x="3195460" y="2574432"/>
                  </a:lnTo>
                  <a:cubicBezTo>
                    <a:pt x="3318304" y="2480008"/>
                    <a:pt x="3369093" y="2332226"/>
                    <a:pt x="3308701" y="2220857"/>
                  </a:cubicBezTo>
                  <a:cubicBezTo>
                    <a:pt x="3265564" y="2141308"/>
                    <a:pt x="3175912" y="2099164"/>
                    <a:pt x="3074941" y="2100323"/>
                  </a:cubicBezTo>
                  <a:cubicBezTo>
                    <a:pt x="3034553" y="2100787"/>
                    <a:pt x="2992355" y="2108179"/>
                    <a:pt x="2950597" y="2122877"/>
                  </a:cubicBezTo>
                  <a:lnTo>
                    <a:pt x="2910444" y="2140728"/>
                  </a:lnTo>
                  <a:lnTo>
                    <a:pt x="2909835" y="2139672"/>
                  </a:lnTo>
                  <a:cubicBezTo>
                    <a:pt x="2696923" y="2226142"/>
                    <a:pt x="2362622" y="2468959"/>
                    <a:pt x="2288351" y="2373202"/>
                  </a:cubicBezTo>
                  <a:cubicBezTo>
                    <a:pt x="2214080" y="2277445"/>
                    <a:pt x="2226075" y="1172397"/>
                    <a:pt x="2203563" y="559055"/>
                  </a:cubicBezTo>
                  <a:lnTo>
                    <a:pt x="2202389" y="559055"/>
                  </a:lnTo>
                  <a:lnTo>
                    <a:pt x="2199091" y="525722"/>
                  </a:lnTo>
                  <a:cubicBezTo>
                    <a:pt x="2177997" y="420693"/>
                    <a:pt x="2086788" y="341686"/>
                    <a:pt x="1977468" y="341686"/>
                  </a:cubicBezTo>
                  <a:cubicBezTo>
                    <a:pt x="1852531" y="341686"/>
                    <a:pt x="1751249" y="444879"/>
                    <a:pt x="1751249" y="572173"/>
                  </a:cubicBezTo>
                  <a:cubicBezTo>
                    <a:pt x="1751532" y="575036"/>
                    <a:pt x="1751816" y="577900"/>
                    <a:pt x="1752099" y="580763"/>
                  </a:cubicBezTo>
                  <a:cubicBezTo>
                    <a:pt x="1732583" y="960410"/>
                    <a:pt x="1754050" y="1714649"/>
                    <a:pt x="1693550" y="1719703"/>
                  </a:cubicBezTo>
                  <a:cubicBezTo>
                    <a:pt x="1633050" y="1724757"/>
                    <a:pt x="1648749" y="767788"/>
                    <a:pt x="1626349" y="291830"/>
                  </a:cubicBezTo>
                  <a:cubicBezTo>
                    <a:pt x="1626488" y="290081"/>
                    <a:pt x="1626628" y="288332"/>
                    <a:pt x="1626767" y="286583"/>
                  </a:cubicBezTo>
                  <a:cubicBezTo>
                    <a:pt x="1626767" y="128308"/>
                    <a:pt x="1525398" y="0"/>
                    <a:pt x="1400353" y="0"/>
                  </a:cubicBezTo>
                  <a:close/>
                </a:path>
              </a:pathLst>
            </a:custGeom>
            <a:solidFill>
              <a:srgbClr val="FFCC99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" name="&quot;禁止&quot;マーク 21">
              <a:extLst>
                <a:ext uri="{FF2B5EF4-FFF2-40B4-BE49-F238E27FC236}">
                  <a16:creationId xmlns:a16="http://schemas.microsoft.com/office/drawing/2014/main" id="{8F71D33B-DD55-41EA-A216-1651E407B992}"/>
                </a:ext>
              </a:extLst>
            </p:cNvPr>
            <p:cNvSpPr/>
            <p:nvPr/>
          </p:nvSpPr>
          <p:spPr bwMode="auto">
            <a:xfrm>
              <a:off x="-1547376" y="-1384793"/>
              <a:ext cx="2707122" cy="2707119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270114960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203C42A1-BBE5-497D-94C8-931EAECFCC6E}"/>
              </a:ext>
            </a:extLst>
          </p:cNvPr>
          <p:cNvSpPr/>
          <p:nvPr/>
        </p:nvSpPr>
        <p:spPr>
          <a:xfrm>
            <a:off x="126569" y="3474005"/>
            <a:ext cx="9652862" cy="3254722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F7138420-A644-4E50-8858-48049F1C7126}"/>
              </a:ext>
            </a:extLst>
          </p:cNvPr>
          <p:cNvSpPr txBox="1"/>
          <p:nvPr/>
        </p:nvSpPr>
        <p:spPr>
          <a:xfrm>
            <a:off x="343545" y="3785144"/>
            <a:ext cx="9218910" cy="263244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bg1"/>
                </a:solidFill>
                <a:effectLst/>
              </a:rPr>
              <a:t>使用禁止</a:t>
            </a:r>
            <a:endParaRPr lang="ja-JP" altLang="en-US" sz="13300" dirty="0">
              <a:ln w="38100">
                <a:noFill/>
              </a:ln>
              <a:solidFill>
                <a:schemeClr val="bg1"/>
              </a:solidFill>
              <a:effectLst/>
            </a:endParaRP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37E0F983-6B20-4F1E-81D2-46DA8F4F67CC}"/>
              </a:ext>
            </a:extLst>
          </p:cNvPr>
          <p:cNvGrpSpPr/>
          <p:nvPr/>
        </p:nvGrpSpPr>
        <p:grpSpPr>
          <a:xfrm>
            <a:off x="3177627" y="129273"/>
            <a:ext cx="3550746" cy="3550742"/>
            <a:chOff x="-1610974" y="-1448391"/>
            <a:chExt cx="2834318" cy="2834315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D0E76F97-9D96-405C-9887-AEC892959618}"/>
                </a:ext>
              </a:extLst>
            </p:cNvPr>
            <p:cNvGrpSpPr/>
            <p:nvPr/>
          </p:nvGrpSpPr>
          <p:grpSpPr>
            <a:xfrm>
              <a:off x="-1610974" y="-1448391"/>
              <a:ext cx="2834318" cy="2834315"/>
              <a:chOff x="2857122" y="3843765"/>
              <a:chExt cx="1629386" cy="1629384"/>
            </a:xfrm>
          </p:grpSpPr>
          <p:grpSp>
            <p:nvGrpSpPr>
              <p:cNvPr id="25" name="グループ化 24">
                <a:extLst>
                  <a:ext uri="{FF2B5EF4-FFF2-40B4-BE49-F238E27FC236}">
                    <a16:creationId xmlns:a16="http://schemas.microsoft.com/office/drawing/2014/main" id="{0400874A-32B9-4DFA-9A0D-4A155B505448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27" name="楕円 26">
                  <a:extLst>
                    <a:ext uri="{FF2B5EF4-FFF2-40B4-BE49-F238E27FC236}">
                      <a16:creationId xmlns:a16="http://schemas.microsoft.com/office/drawing/2014/main" id="{502E3E32-BBEE-4AC2-9A43-FACC7E89F9F0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" name="楕円 27">
                  <a:extLst>
                    <a:ext uri="{FF2B5EF4-FFF2-40B4-BE49-F238E27FC236}">
                      <a16:creationId xmlns:a16="http://schemas.microsoft.com/office/drawing/2014/main" id="{ED1DAED0-5D01-4EA4-A67E-1B1B26007768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26" name="&quot;禁止&quot;マーク 25">
                <a:extLst>
                  <a:ext uri="{FF2B5EF4-FFF2-40B4-BE49-F238E27FC236}">
                    <a16:creationId xmlns:a16="http://schemas.microsoft.com/office/drawing/2014/main" id="{0479B0E0-EF0E-4436-A795-3978B4AEAEC5}"/>
                  </a:ext>
                </a:extLst>
              </p:cNvPr>
              <p:cNvSpPr/>
              <p:nvPr/>
            </p:nvSpPr>
            <p:spPr bwMode="auto">
              <a:xfrm>
                <a:off x="2893683" y="3884791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34A1462A-BA8B-4C6E-BA7E-B57F239D21A1}"/>
                </a:ext>
              </a:extLst>
            </p:cNvPr>
            <p:cNvSpPr/>
            <p:nvPr/>
          </p:nvSpPr>
          <p:spPr>
            <a:xfrm flipH="1">
              <a:off x="-1310285" y="-1116505"/>
              <a:ext cx="1815637" cy="2136439"/>
            </a:xfrm>
            <a:custGeom>
              <a:avLst/>
              <a:gdLst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8312 w 3334150"/>
                <a:gd name="connsiteY47" fmla="*/ 2053078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3550 w 3334150"/>
                <a:gd name="connsiteY47" fmla="*/ 1719703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3550 w 3334150"/>
                <a:gd name="connsiteY47" fmla="*/ 1719703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994567 h 3923255"/>
                <a:gd name="connsiteX28" fmla="*/ 945601 w 3334150"/>
                <a:gd name="connsiteY28" fmla="*/ 3923255 h 3923255"/>
                <a:gd name="connsiteX29" fmla="*/ 1317075 w 3334150"/>
                <a:gd name="connsiteY29" fmla="*/ 3923254 h 3923255"/>
                <a:gd name="connsiteX30" fmla="*/ 2172782 w 3334150"/>
                <a:gd name="connsiteY30" fmla="*/ 3356053 h 3923255"/>
                <a:gd name="connsiteX31" fmla="*/ 2177806 w 3334150"/>
                <a:gd name="connsiteY31" fmla="*/ 3342327 h 3923255"/>
                <a:gd name="connsiteX32" fmla="*/ 3145705 w 3334150"/>
                <a:gd name="connsiteY32" fmla="*/ 2606706 h 3923255"/>
                <a:gd name="connsiteX33" fmla="*/ 3195460 w 3334150"/>
                <a:gd name="connsiteY33" fmla="*/ 2574432 h 3923255"/>
                <a:gd name="connsiteX34" fmla="*/ 3308701 w 3334150"/>
                <a:gd name="connsiteY34" fmla="*/ 2220857 h 3923255"/>
                <a:gd name="connsiteX35" fmla="*/ 3074941 w 3334150"/>
                <a:gd name="connsiteY35" fmla="*/ 2100323 h 3923255"/>
                <a:gd name="connsiteX36" fmla="*/ 2950597 w 3334150"/>
                <a:gd name="connsiteY36" fmla="*/ 2122877 h 3923255"/>
                <a:gd name="connsiteX37" fmla="*/ 2910444 w 3334150"/>
                <a:gd name="connsiteY37" fmla="*/ 2140728 h 3923255"/>
                <a:gd name="connsiteX38" fmla="*/ 2909835 w 3334150"/>
                <a:gd name="connsiteY38" fmla="*/ 2139672 h 3923255"/>
                <a:gd name="connsiteX39" fmla="*/ 2271098 w 3334150"/>
                <a:gd name="connsiteY39" fmla="*/ 2407707 h 3923255"/>
                <a:gd name="connsiteX40" fmla="*/ 2203563 w 3334150"/>
                <a:gd name="connsiteY40" fmla="*/ 559055 h 3923255"/>
                <a:gd name="connsiteX41" fmla="*/ 2202389 w 3334150"/>
                <a:gd name="connsiteY41" fmla="*/ 559055 h 3923255"/>
                <a:gd name="connsiteX42" fmla="*/ 2199091 w 3334150"/>
                <a:gd name="connsiteY42" fmla="*/ 525722 h 3923255"/>
                <a:gd name="connsiteX43" fmla="*/ 1977468 w 3334150"/>
                <a:gd name="connsiteY43" fmla="*/ 341686 h 3923255"/>
                <a:gd name="connsiteX44" fmla="*/ 1751249 w 3334150"/>
                <a:gd name="connsiteY44" fmla="*/ 572173 h 3923255"/>
                <a:gd name="connsiteX45" fmla="*/ 1752099 w 3334150"/>
                <a:gd name="connsiteY45" fmla="*/ 580763 h 3923255"/>
                <a:gd name="connsiteX46" fmla="*/ 1693550 w 3334150"/>
                <a:gd name="connsiteY46" fmla="*/ 1719703 h 3923255"/>
                <a:gd name="connsiteX47" fmla="*/ 1626349 w 3334150"/>
                <a:gd name="connsiteY47" fmla="*/ 291830 h 3923255"/>
                <a:gd name="connsiteX48" fmla="*/ 1626767 w 3334150"/>
                <a:gd name="connsiteY48" fmla="*/ 286583 h 3923255"/>
                <a:gd name="connsiteX49" fmla="*/ 1400353 w 3334150"/>
                <a:gd name="connsiteY49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65761 w 3334150"/>
                <a:gd name="connsiteY11" fmla="*/ 2065879 h 3923255"/>
                <a:gd name="connsiteX12" fmla="*/ 408863 w 3334150"/>
                <a:gd name="connsiteY12" fmla="*/ 744759 h 3923255"/>
                <a:gd name="connsiteX13" fmla="*/ 409493 w 3334150"/>
                <a:gd name="connsiteY13" fmla="*/ 740646 h 3923255"/>
                <a:gd name="connsiteX14" fmla="*/ 408370 w 3334150"/>
                <a:gd name="connsiteY14" fmla="*/ 733316 h 3923255"/>
                <a:gd name="connsiteX15" fmla="*/ 407599 w 3334150"/>
                <a:gd name="connsiteY15" fmla="*/ 715409 h 3923255"/>
                <a:gd name="connsiteX16" fmla="*/ 405627 w 3334150"/>
                <a:gd name="connsiteY16" fmla="*/ 715409 h 3923255"/>
                <a:gd name="connsiteX17" fmla="*/ 396019 w 3334150"/>
                <a:gd name="connsiteY17" fmla="*/ 652686 h 3923255"/>
                <a:gd name="connsiteX18" fmla="*/ 238043 w 3334150"/>
                <a:gd name="connsiteY18" fmla="*/ 514670 h 3923255"/>
                <a:gd name="connsiteX19" fmla="*/ 80066 w 3334150"/>
                <a:gd name="connsiteY19" fmla="*/ 652686 h 3923255"/>
                <a:gd name="connsiteX20" fmla="*/ 70459 w 3334150"/>
                <a:gd name="connsiteY20" fmla="*/ 715409 h 3923255"/>
                <a:gd name="connsiteX21" fmla="*/ 68651 w 3334150"/>
                <a:gd name="connsiteY21" fmla="*/ 715409 h 3923255"/>
                <a:gd name="connsiteX22" fmla="*/ 67944 w 3334150"/>
                <a:gd name="connsiteY22" fmla="*/ 731827 h 3923255"/>
                <a:gd name="connsiteX23" fmla="*/ 66593 w 3334150"/>
                <a:gd name="connsiteY23" fmla="*/ 740646 h 3923255"/>
                <a:gd name="connsiteX24" fmla="*/ 67351 w 3334150"/>
                <a:gd name="connsiteY24" fmla="*/ 745594 h 3923255"/>
                <a:gd name="connsiteX25" fmla="*/ 0 w 3334150"/>
                <a:gd name="connsiteY25" fmla="*/ 2309426 h 3923255"/>
                <a:gd name="connsiteX26" fmla="*/ 16913 w 3334150"/>
                <a:gd name="connsiteY26" fmla="*/ 2994567 h 3923255"/>
                <a:gd name="connsiteX27" fmla="*/ 945601 w 3334150"/>
                <a:gd name="connsiteY27" fmla="*/ 3923255 h 3923255"/>
                <a:gd name="connsiteX28" fmla="*/ 1317075 w 3334150"/>
                <a:gd name="connsiteY28" fmla="*/ 3923254 h 3923255"/>
                <a:gd name="connsiteX29" fmla="*/ 2172782 w 3334150"/>
                <a:gd name="connsiteY29" fmla="*/ 3356053 h 3923255"/>
                <a:gd name="connsiteX30" fmla="*/ 2177806 w 3334150"/>
                <a:gd name="connsiteY30" fmla="*/ 3342327 h 3923255"/>
                <a:gd name="connsiteX31" fmla="*/ 3145705 w 3334150"/>
                <a:gd name="connsiteY31" fmla="*/ 2606706 h 3923255"/>
                <a:gd name="connsiteX32" fmla="*/ 3195460 w 3334150"/>
                <a:gd name="connsiteY32" fmla="*/ 2574432 h 3923255"/>
                <a:gd name="connsiteX33" fmla="*/ 3308701 w 3334150"/>
                <a:gd name="connsiteY33" fmla="*/ 2220857 h 3923255"/>
                <a:gd name="connsiteX34" fmla="*/ 3074941 w 3334150"/>
                <a:gd name="connsiteY34" fmla="*/ 2100323 h 3923255"/>
                <a:gd name="connsiteX35" fmla="*/ 2950597 w 3334150"/>
                <a:gd name="connsiteY35" fmla="*/ 2122877 h 3923255"/>
                <a:gd name="connsiteX36" fmla="*/ 2910444 w 3334150"/>
                <a:gd name="connsiteY36" fmla="*/ 2140728 h 3923255"/>
                <a:gd name="connsiteX37" fmla="*/ 2909835 w 3334150"/>
                <a:gd name="connsiteY37" fmla="*/ 2139672 h 3923255"/>
                <a:gd name="connsiteX38" fmla="*/ 2271098 w 3334150"/>
                <a:gd name="connsiteY38" fmla="*/ 2407707 h 3923255"/>
                <a:gd name="connsiteX39" fmla="*/ 2203563 w 3334150"/>
                <a:gd name="connsiteY39" fmla="*/ 559055 h 3923255"/>
                <a:gd name="connsiteX40" fmla="*/ 2202389 w 3334150"/>
                <a:gd name="connsiteY40" fmla="*/ 559055 h 3923255"/>
                <a:gd name="connsiteX41" fmla="*/ 2199091 w 3334150"/>
                <a:gd name="connsiteY41" fmla="*/ 525722 h 3923255"/>
                <a:gd name="connsiteX42" fmla="*/ 1977468 w 3334150"/>
                <a:gd name="connsiteY42" fmla="*/ 341686 h 3923255"/>
                <a:gd name="connsiteX43" fmla="*/ 1751249 w 3334150"/>
                <a:gd name="connsiteY43" fmla="*/ 572173 h 3923255"/>
                <a:gd name="connsiteX44" fmla="*/ 1752099 w 3334150"/>
                <a:gd name="connsiteY44" fmla="*/ 580763 h 3923255"/>
                <a:gd name="connsiteX45" fmla="*/ 1693550 w 3334150"/>
                <a:gd name="connsiteY45" fmla="*/ 1719703 h 3923255"/>
                <a:gd name="connsiteX46" fmla="*/ 1626349 w 3334150"/>
                <a:gd name="connsiteY46" fmla="*/ 291830 h 3923255"/>
                <a:gd name="connsiteX47" fmla="*/ 1626767 w 3334150"/>
                <a:gd name="connsiteY47" fmla="*/ 286583 h 3923255"/>
                <a:gd name="connsiteX48" fmla="*/ 1400353 w 3334150"/>
                <a:gd name="connsiteY48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66593 w 3334150"/>
                <a:gd name="connsiteY21" fmla="*/ 740646 h 3923255"/>
                <a:gd name="connsiteX22" fmla="*/ 67351 w 3334150"/>
                <a:gd name="connsiteY22" fmla="*/ 745594 h 3923255"/>
                <a:gd name="connsiteX23" fmla="*/ 0 w 3334150"/>
                <a:gd name="connsiteY23" fmla="*/ 2309426 h 3923255"/>
                <a:gd name="connsiteX24" fmla="*/ 16913 w 3334150"/>
                <a:gd name="connsiteY24" fmla="*/ 2994567 h 3923255"/>
                <a:gd name="connsiteX25" fmla="*/ 945601 w 3334150"/>
                <a:gd name="connsiteY25" fmla="*/ 3923255 h 3923255"/>
                <a:gd name="connsiteX26" fmla="*/ 1317075 w 3334150"/>
                <a:gd name="connsiteY26" fmla="*/ 3923254 h 3923255"/>
                <a:gd name="connsiteX27" fmla="*/ 2172782 w 3334150"/>
                <a:gd name="connsiteY27" fmla="*/ 3356053 h 3923255"/>
                <a:gd name="connsiteX28" fmla="*/ 2177806 w 3334150"/>
                <a:gd name="connsiteY28" fmla="*/ 3342327 h 3923255"/>
                <a:gd name="connsiteX29" fmla="*/ 3145705 w 3334150"/>
                <a:gd name="connsiteY29" fmla="*/ 2606706 h 3923255"/>
                <a:gd name="connsiteX30" fmla="*/ 3195460 w 3334150"/>
                <a:gd name="connsiteY30" fmla="*/ 2574432 h 3923255"/>
                <a:gd name="connsiteX31" fmla="*/ 3308701 w 3334150"/>
                <a:gd name="connsiteY31" fmla="*/ 2220857 h 3923255"/>
                <a:gd name="connsiteX32" fmla="*/ 3074941 w 3334150"/>
                <a:gd name="connsiteY32" fmla="*/ 2100323 h 3923255"/>
                <a:gd name="connsiteX33" fmla="*/ 2950597 w 3334150"/>
                <a:gd name="connsiteY33" fmla="*/ 2122877 h 3923255"/>
                <a:gd name="connsiteX34" fmla="*/ 2910444 w 3334150"/>
                <a:gd name="connsiteY34" fmla="*/ 2140728 h 3923255"/>
                <a:gd name="connsiteX35" fmla="*/ 2909835 w 3334150"/>
                <a:gd name="connsiteY35" fmla="*/ 2139672 h 3923255"/>
                <a:gd name="connsiteX36" fmla="*/ 2271098 w 3334150"/>
                <a:gd name="connsiteY36" fmla="*/ 2407707 h 3923255"/>
                <a:gd name="connsiteX37" fmla="*/ 2203563 w 3334150"/>
                <a:gd name="connsiteY37" fmla="*/ 559055 h 3923255"/>
                <a:gd name="connsiteX38" fmla="*/ 2202389 w 3334150"/>
                <a:gd name="connsiteY38" fmla="*/ 559055 h 3923255"/>
                <a:gd name="connsiteX39" fmla="*/ 2199091 w 3334150"/>
                <a:gd name="connsiteY39" fmla="*/ 525722 h 3923255"/>
                <a:gd name="connsiteX40" fmla="*/ 1977468 w 3334150"/>
                <a:gd name="connsiteY40" fmla="*/ 341686 h 3923255"/>
                <a:gd name="connsiteX41" fmla="*/ 1751249 w 3334150"/>
                <a:gd name="connsiteY41" fmla="*/ 572173 h 3923255"/>
                <a:gd name="connsiteX42" fmla="*/ 1752099 w 3334150"/>
                <a:gd name="connsiteY42" fmla="*/ 580763 h 3923255"/>
                <a:gd name="connsiteX43" fmla="*/ 1693550 w 3334150"/>
                <a:gd name="connsiteY43" fmla="*/ 1719703 h 3923255"/>
                <a:gd name="connsiteX44" fmla="*/ 1626349 w 3334150"/>
                <a:gd name="connsiteY44" fmla="*/ 291830 h 3923255"/>
                <a:gd name="connsiteX45" fmla="*/ 1626767 w 3334150"/>
                <a:gd name="connsiteY45" fmla="*/ 286583 h 3923255"/>
                <a:gd name="connsiteX46" fmla="*/ 1400353 w 3334150"/>
                <a:gd name="connsiteY46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66593 w 3334150"/>
                <a:gd name="connsiteY21" fmla="*/ 740646 h 3923255"/>
                <a:gd name="connsiteX22" fmla="*/ 0 w 3334150"/>
                <a:gd name="connsiteY22" fmla="*/ 2309426 h 3923255"/>
                <a:gd name="connsiteX23" fmla="*/ 16913 w 3334150"/>
                <a:gd name="connsiteY23" fmla="*/ 2994567 h 3923255"/>
                <a:gd name="connsiteX24" fmla="*/ 945601 w 3334150"/>
                <a:gd name="connsiteY24" fmla="*/ 3923255 h 3923255"/>
                <a:gd name="connsiteX25" fmla="*/ 1317075 w 3334150"/>
                <a:gd name="connsiteY25" fmla="*/ 3923254 h 3923255"/>
                <a:gd name="connsiteX26" fmla="*/ 2172782 w 3334150"/>
                <a:gd name="connsiteY26" fmla="*/ 3356053 h 3923255"/>
                <a:gd name="connsiteX27" fmla="*/ 2177806 w 3334150"/>
                <a:gd name="connsiteY27" fmla="*/ 3342327 h 3923255"/>
                <a:gd name="connsiteX28" fmla="*/ 3145705 w 3334150"/>
                <a:gd name="connsiteY28" fmla="*/ 2606706 h 3923255"/>
                <a:gd name="connsiteX29" fmla="*/ 3195460 w 3334150"/>
                <a:gd name="connsiteY29" fmla="*/ 2574432 h 3923255"/>
                <a:gd name="connsiteX30" fmla="*/ 3308701 w 3334150"/>
                <a:gd name="connsiteY30" fmla="*/ 2220857 h 3923255"/>
                <a:gd name="connsiteX31" fmla="*/ 3074941 w 3334150"/>
                <a:gd name="connsiteY31" fmla="*/ 2100323 h 3923255"/>
                <a:gd name="connsiteX32" fmla="*/ 2950597 w 3334150"/>
                <a:gd name="connsiteY32" fmla="*/ 2122877 h 3923255"/>
                <a:gd name="connsiteX33" fmla="*/ 2910444 w 3334150"/>
                <a:gd name="connsiteY33" fmla="*/ 2140728 h 3923255"/>
                <a:gd name="connsiteX34" fmla="*/ 2909835 w 3334150"/>
                <a:gd name="connsiteY34" fmla="*/ 2139672 h 3923255"/>
                <a:gd name="connsiteX35" fmla="*/ 2271098 w 3334150"/>
                <a:gd name="connsiteY35" fmla="*/ 2407707 h 3923255"/>
                <a:gd name="connsiteX36" fmla="*/ 2203563 w 3334150"/>
                <a:gd name="connsiteY36" fmla="*/ 559055 h 3923255"/>
                <a:gd name="connsiteX37" fmla="*/ 2202389 w 3334150"/>
                <a:gd name="connsiteY37" fmla="*/ 559055 h 3923255"/>
                <a:gd name="connsiteX38" fmla="*/ 2199091 w 3334150"/>
                <a:gd name="connsiteY38" fmla="*/ 525722 h 3923255"/>
                <a:gd name="connsiteX39" fmla="*/ 1977468 w 3334150"/>
                <a:gd name="connsiteY39" fmla="*/ 341686 h 3923255"/>
                <a:gd name="connsiteX40" fmla="*/ 1751249 w 3334150"/>
                <a:gd name="connsiteY40" fmla="*/ 572173 h 3923255"/>
                <a:gd name="connsiteX41" fmla="*/ 1752099 w 3334150"/>
                <a:gd name="connsiteY41" fmla="*/ 580763 h 3923255"/>
                <a:gd name="connsiteX42" fmla="*/ 1693550 w 3334150"/>
                <a:gd name="connsiteY42" fmla="*/ 1719703 h 3923255"/>
                <a:gd name="connsiteX43" fmla="*/ 1626349 w 3334150"/>
                <a:gd name="connsiteY43" fmla="*/ 291830 h 3923255"/>
                <a:gd name="connsiteX44" fmla="*/ 1626767 w 3334150"/>
                <a:gd name="connsiteY44" fmla="*/ 286583 h 3923255"/>
                <a:gd name="connsiteX45" fmla="*/ 1400353 w 3334150"/>
                <a:gd name="connsiteY45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0 w 3334150"/>
                <a:gd name="connsiteY21" fmla="*/ 2309426 h 3923255"/>
                <a:gd name="connsiteX22" fmla="*/ 16913 w 3334150"/>
                <a:gd name="connsiteY22" fmla="*/ 2994567 h 3923255"/>
                <a:gd name="connsiteX23" fmla="*/ 945601 w 3334150"/>
                <a:gd name="connsiteY23" fmla="*/ 3923255 h 3923255"/>
                <a:gd name="connsiteX24" fmla="*/ 1317075 w 3334150"/>
                <a:gd name="connsiteY24" fmla="*/ 3923254 h 3923255"/>
                <a:gd name="connsiteX25" fmla="*/ 2172782 w 3334150"/>
                <a:gd name="connsiteY25" fmla="*/ 3356053 h 3923255"/>
                <a:gd name="connsiteX26" fmla="*/ 2177806 w 3334150"/>
                <a:gd name="connsiteY26" fmla="*/ 3342327 h 3923255"/>
                <a:gd name="connsiteX27" fmla="*/ 3145705 w 3334150"/>
                <a:gd name="connsiteY27" fmla="*/ 2606706 h 3923255"/>
                <a:gd name="connsiteX28" fmla="*/ 3195460 w 3334150"/>
                <a:gd name="connsiteY28" fmla="*/ 2574432 h 3923255"/>
                <a:gd name="connsiteX29" fmla="*/ 3308701 w 3334150"/>
                <a:gd name="connsiteY29" fmla="*/ 2220857 h 3923255"/>
                <a:gd name="connsiteX30" fmla="*/ 3074941 w 3334150"/>
                <a:gd name="connsiteY30" fmla="*/ 2100323 h 3923255"/>
                <a:gd name="connsiteX31" fmla="*/ 2950597 w 3334150"/>
                <a:gd name="connsiteY31" fmla="*/ 2122877 h 3923255"/>
                <a:gd name="connsiteX32" fmla="*/ 2910444 w 3334150"/>
                <a:gd name="connsiteY32" fmla="*/ 2140728 h 3923255"/>
                <a:gd name="connsiteX33" fmla="*/ 2909835 w 3334150"/>
                <a:gd name="connsiteY33" fmla="*/ 2139672 h 3923255"/>
                <a:gd name="connsiteX34" fmla="*/ 2271098 w 3334150"/>
                <a:gd name="connsiteY34" fmla="*/ 2407707 h 3923255"/>
                <a:gd name="connsiteX35" fmla="*/ 2203563 w 3334150"/>
                <a:gd name="connsiteY35" fmla="*/ 559055 h 3923255"/>
                <a:gd name="connsiteX36" fmla="*/ 2202389 w 3334150"/>
                <a:gd name="connsiteY36" fmla="*/ 559055 h 3923255"/>
                <a:gd name="connsiteX37" fmla="*/ 2199091 w 3334150"/>
                <a:gd name="connsiteY37" fmla="*/ 525722 h 3923255"/>
                <a:gd name="connsiteX38" fmla="*/ 1977468 w 3334150"/>
                <a:gd name="connsiteY38" fmla="*/ 341686 h 3923255"/>
                <a:gd name="connsiteX39" fmla="*/ 1751249 w 3334150"/>
                <a:gd name="connsiteY39" fmla="*/ 572173 h 3923255"/>
                <a:gd name="connsiteX40" fmla="*/ 1752099 w 3334150"/>
                <a:gd name="connsiteY40" fmla="*/ 580763 h 3923255"/>
                <a:gd name="connsiteX41" fmla="*/ 1693550 w 3334150"/>
                <a:gd name="connsiteY41" fmla="*/ 1719703 h 3923255"/>
                <a:gd name="connsiteX42" fmla="*/ 1626349 w 3334150"/>
                <a:gd name="connsiteY42" fmla="*/ 291830 h 3923255"/>
                <a:gd name="connsiteX43" fmla="*/ 1626767 w 3334150"/>
                <a:gd name="connsiteY43" fmla="*/ 286583 h 3923255"/>
                <a:gd name="connsiteX44" fmla="*/ 1400353 w 3334150"/>
                <a:gd name="connsiteY44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407707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399081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399081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88351 w 3334150"/>
                <a:gd name="connsiteY33" fmla="*/ 2373202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3145705 w 3334150"/>
                <a:gd name="connsiteY25" fmla="*/ 2606706 h 3923255"/>
                <a:gd name="connsiteX26" fmla="*/ 3195460 w 3334150"/>
                <a:gd name="connsiteY26" fmla="*/ 2574432 h 3923255"/>
                <a:gd name="connsiteX27" fmla="*/ 3308701 w 3334150"/>
                <a:gd name="connsiteY27" fmla="*/ 2220857 h 3923255"/>
                <a:gd name="connsiteX28" fmla="*/ 3074941 w 3334150"/>
                <a:gd name="connsiteY28" fmla="*/ 2100323 h 3923255"/>
                <a:gd name="connsiteX29" fmla="*/ 2950597 w 3334150"/>
                <a:gd name="connsiteY29" fmla="*/ 2122877 h 3923255"/>
                <a:gd name="connsiteX30" fmla="*/ 2910444 w 3334150"/>
                <a:gd name="connsiteY30" fmla="*/ 2140728 h 3923255"/>
                <a:gd name="connsiteX31" fmla="*/ 2909835 w 3334150"/>
                <a:gd name="connsiteY31" fmla="*/ 2139672 h 3923255"/>
                <a:gd name="connsiteX32" fmla="*/ 2288351 w 3334150"/>
                <a:gd name="connsiteY32" fmla="*/ 2373202 h 3923255"/>
                <a:gd name="connsiteX33" fmla="*/ 2203563 w 3334150"/>
                <a:gd name="connsiteY33" fmla="*/ 559055 h 3923255"/>
                <a:gd name="connsiteX34" fmla="*/ 2202389 w 3334150"/>
                <a:gd name="connsiteY34" fmla="*/ 559055 h 3923255"/>
                <a:gd name="connsiteX35" fmla="*/ 2199091 w 3334150"/>
                <a:gd name="connsiteY35" fmla="*/ 525722 h 3923255"/>
                <a:gd name="connsiteX36" fmla="*/ 1977468 w 3334150"/>
                <a:gd name="connsiteY36" fmla="*/ 341686 h 3923255"/>
                <a:gd name="connsiteX37" fmla="*/ 1751249 w 3334150"/>
                <a:gd name="connsiteY37" fmla="*/ 572173 h 3923255"/>
                <a:gd name="connsiteX38" fmla="*/ 1752099 w 3334150"/>
                <a:gd name="connsiteY38" fmla="*/ 580763 h 3923255"/>
                <a:gd name="connsiteX39" fmla="*/ 1693550 w 3334150"/>
                <a:gd name="connsiteY39" fmla="*/ 1719703 h 3923255"/>
                <a:gd name="connsiteX40" fmla="*/ 1626349 w 3334150"/>
                <a:gd name="connsiteY40" fmla="*/ 291830 h 3923255"/>
                <a:gd name="connsiteX41" fmla="*/ 1626767 w 3334150"/>
                <a:gd name="connsiteY41" fmla="*/ 286583 h 3923255"/>
                <a:gd name="connsiteX42" fmla="*/ 1400353 w 3334150"/>
                <a:gd name="connsiteY42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3195460 w 3334150"/>
                <a:gd name="connsiteY25" fmla="*/ 2574432 h 3923255"/>
                <a:gd name="connsiteX26" fmla="*/ 3308701 w 3334150"/>
                <a:gd name="connsiteY26" fmla="*/ 2220857 h 3923255"/>
                <a:gd name="connsiteX27" fmla="*/ 3074941 w 3334150"/>
                <a:gd name="connsiteY27" fmla="*/ 2100323 h 3923255"/>
                <a:gd name="connsiteX28" fmla="*/ 2950597 w 3334150"/>
                <a:gd name="connsiteY28" fmla="*/ 2122877 h 3923255"/>
                <a:gd name="connsiteX29" fmla="*/ 2910444 w 3334150"/>
                <a:gd name="connsiteY29" fmla="*/ 2140728 h 3923255"/>
                <a:gd name="connsiteX30" fmla="*/ 2909835 w 3334150"/>
                <a:gd name="connsiteY30" fmla="*/ 2139672 h 3923255"/>
                <a:gd name="connsiteX31" fmla="*/ 2288351 w 3334150"/>
                <a:gd name="connsiteY31" fmla="*/ 2373202 h 3923255"/>
                <a:gd name="connsiteX32" fmla="*/ 2203563 w 3334150"/>
                <a:gd name="connsiteY32" fmla="*/ 559055 h 3923255"/>
                <a:gd name="connsiteX33" fmla="*/ 2202389 w 3334150"/>
                <a:gd name="connsiteY33" fmla="*/ 559055 h 3923255"/>
                <a:gd name="connsiteX34" fmla="*/ 2199091 w 3334150"/>
                <a:gd name="connsiteY34" fmla="*/ 525722 h 3923255"/>
                <a:gd name="connsiteX35" fmla="*/ 1977468 w 3334150"/>
                <a:gd name="connsiteY35" fmla="*/ 341686 h 3923255"/>
                <a:gd name="connsiteX36" fmla="*/ 1751249 w 3334150"/>
                <a:gd name="connsiteY36" fmla="*/ 572173 h 3923255"/>
                <a:gd name="connsiteX37" fmla="*/ 1752099 w 3334150"/>
                <a:gd name="connsiteY37" fmla="*/ 580763 h 3923255"/>
                <a:gd name="connsiteX38" fmla="*/ 1693550 w 3334150"/>
                <a:gd name="connsiteY38" fmla="*/ 1719703 h 3923255"/>
                <a:gd name="connsiteX39" fmla="*/ 1626349 w 3334150"/>
                <a:gd name="connsiteY39" fmla="*/ 291830 h 3923255"/>
                <a:gd name="connsiteX40" fmla="*/ 1626767 w 3334150"/>
                <a:gd name="connsiteY40" fmla="*/ 286583 h 3923255"/>
                <a:gd name="connsiteX41" fmla="*/ 1400353 w 3334150"/>
                <a:gd name="connsiteY41" fmla="*/ 0 h 39232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</a:cxnLst>
              <a:rect l="l" t="t" r="r" b="b"/>
              <a:pathLst>
                <a:path w="3334150" h="3923255">
                  <a:moveTo>
                    <a:pt x="1400353" y="0"/>
                  </a:moveTo>
                  <a:cubicBezTo>
                    <a:pt x="1275308" y="0"/>
                    <a:pt x="1173939" y="128308"/>
                    <a:pt x="1173939" y="286583"/>
                  </a:cubicBezTo>
                  <a:cubicBezTo>
                    <a:pt x="1174214" y="290033"/>
                    <a:pt x="1174488" y="293484"/>
                    <a:pt x="1174763" y="296934"/>
                  </a:cubicBezTo>
                  <a:cubicBezTo>
                    <a:pt x="1153846" y="788157"/>
                    <a:pt x="1174097" y="1783614"/>
                    <a:pt x="1112011" y="1770604"/>
                  </a:cubicBezTo>
                  <a:cubicBezTo>
                    <a:pt x="1049925" y="1757594"/>
                    <a:pt x="1044989" y="830184"/>
                    <a:pt x="1011478" y="359974"/>
                  </a:cubicBezTo>
                  <a:cubicBezTo>
                    <a:pt x="1011738" y="356760"/>
                    <a:pt x="1011997" y="353547"/>
                    <a:pt x="1012257" y="350333"/>
                  </a:cubicBezTo>
                  <a:cubicBezTo>
                    <a:pt x="1012257" y="194440"/>
                    <a:pt x="910976" y="68064"/>
                    <a:pt x="786039" y="68064"/>
                  </a:cubicBezTo>
                  <a:cubicBezTo>
                    <a:pt x="676719" y="68064"/>
                    <a:pt x="585511" y="164821"/>
                    <a:pt x="564417" y="293446"/>
                  </a:cubicBezTo>
                  <a:lnTo>
                    <a:pt x="560930" y="336610"/>
                  </a:lnTo>
                  <a:lnTo>
                    <a:pt x="559722" y="336610"/>
                  </a:lnTo>
                  <a:cubicBezTo>
                    <a:pt x="532952" y="824133"/>
                    <a:pt x="521978" y="1793464"/>
                    <a:pt x="479412" y="1799179"/>
                  </a:cubicBezTo>
                  <a:cubicBezTo>
                    <a:pt x="436846" y="1804894"/>
                    <a:pt x="432379" y="1096232"/>
                    <a:pt x="408863" y="744759"/>
                  </a:cubicBezTo>
                  <a:lnTo>
                    <a:pt x="409493" y="740646"/>
                  </a:lnTo>
                  <a:lnTo>
                    <a:pt x="408370" y="733316"/>
                  </a:lnTo>
                  <a:lnTo>
                    <a:pt x="407599" y="715409"/>
                  </a:lnTo>
                  <a:lnTo>
                    <a:pt x="396019" y="652686"/>
                  </a:lnTo>
                  <a:cubicBezTo>
                    <a:pt x="369992" y="571580"/>
                    <a:pt x="309060" y="514670"/>
                    <a:pt x="238043" y="514670"/>
                  </a:cubicBezTo>
                  <a:cubicBezTo>
                    <a:pt x="167026" y="514670"/>
                    <a:pt x="106094" y="571580"/>
                    <a:pt x="80066" y="652686"/>
                  </a:cubicBezTo>
                  <a:lnTo>
                    <a:pt x="70459" y="715409"/>
                  </a:lnTo>
                  <a:lnTo>
                    <a:pt x="67944" y="731827"/>
                  </a:lnTo>
                  <a:lnTo>
                    <a:pt x="0" y="2309426"/>
                  </a:lnTo>
                  <a:lnTo>
                    <a:pt x="16913" y="2994567"/>
                  </a:lnTo>
                  <a:cubicBezTo>
                    <a:pt x="16913" y="3507467"/>
                    <a:pt x="432701" y="3923255"/>
                    <a:pt x="945601" y="3923255"/>
                  </a:cubicBezTo>
                  <a:lnTo>
                    <a:pt x="1317075" y="3923254"/>
                  </a:lnTo>
                  <a:cubicBezTo>
                    <a:pt x="1701750" y="3923254"/>
                    <a:pt x="2031799" y="3689373"/>
                    <a:pt x="2172782" y="3356053"/>
                  </a:cubicBezTo>
                  <a:lnTo>
                    <a:pt x="3195460" y="2574432"/>
                  </a:lnTo>
                  <a:cubicBezTo>
                    <a:pt x="3318304" y="2480008"/>
                    <a:pt x="3369093" y="2332226"/>
                    <a:pt x="3308701" y="2220857"/>
                  </a:cubicBezTo>
                  <a:cubicBezTo>
                    <a:pt x="3265564" y="2141308"/>
                    <a:pt x="3175912" y="2099164"/>
                    <a:pt x="3074941" y="2100323"/>
                  </a:cubicBezTo>
                  <a:cubicBezTo>
                    <a:pt x="3034553" y="2100787"/>
                    <a:pt x="2992355" y="2108179"/>
                    <a:pt x="2950597" y="2122877"/>
                  </a:cubicBezTo>
                  <a:lnTo>
                    <a:pt x="2910444" y="2140728"/>
                  </a:lnTo>
                  <a:lnTo>
                    <a:pt x="2909835" y="2139672"/>
                  </a:lnTo>
                  <a:cubicBezTo>
                    <a:pt x="2696923" y="2226142"/>
                    <a:pt x="2362622" y="2468959"/>
                    <a:pt x="2288351" y="2373202"/>
                  </a:cubicBezTo>
                  <a:cubicBezTo>
                    <a:pt x="2214080" y="2277445"/>
                    <a:pt x="2226075" y="1172397"/>
                    <a:pt x="2203563" y="559055"/>
                  </a:cubicBezTo>
                  <a:lnTo>
                    <a:pt x="2202389" y="559055"/>
                  </a:lnTo>
                  <a:lnTo>
                    <a:pt x="2199091" y="525722"/>
                  </a:lnTo>
                  <a:cubicBezTo>
                    <a:pt x="2177997" y="420693"/>
                    <a:pt x="2086788" y="341686"/>
                    <a:pt x="1977468" y="341686"/>
                  </a:cubicBezTo>
                  <a:cubicBezTo>
                    <a:pt x="1852531" y="341686"/>
                    <a:pt x="1751249" y="444879"/>
                    <a:pt x="1751249" y="572173"/>
                  </a:cubicBezTo>
                  <a:cubicBezTo>
                    <a:pt x="1751532" y="575036"/>
                    <a:pt x="1751816" y="577900"/>
                    <a:pt x="1752099" y="580763"/>
                  </a:cubicBezTo>
                  <a:cubicBezTo>
                    <a:pt x="1732583" y="960410"/>
                    <a:pt x="1754050" y="1714649"/>
                    <a:pt x="1693550" y="1719703"/>
                  </a:cubicBezTo>
                  <a:cubicBezTo>
                    <a:pt x="1633050" y="1724757"/>
                    <a:pt x="1648749" y="767788"/>
                    <a:pt x="1626349" y="291830"/>
                  </a:cubicBezTo>
                  <a:cubicBezTo>
                    <a:pt x="1626488" y="290081"/>
                    <a:pt x="1626628" y="288332"/>
                    <a:pt x="1626767" y="286583"/>
                  </a:cubicBezTo>
                  <a:cubicBezTo>
                    <a:pt x="1626767" y="128308"/>
                    <a:pt x="1525398" y="0"/>
                    <a:pt x="1400353" y="0"/>
                  </a:cubicBezTo>
                  <a:close/>
                </a:path>
              </a:pathLst>
            </a:custGeom>
            <a:solidFill>
              <a:srgbClr val="FFCC99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4" name="&quot;禁止&quot;マーク 23">
              <a:extLst>
                <a:ext uri="{FF2B5EF4-FFF2-40B4-BE49-F238E27FC236}">
                  <a16:creationId xmlns:a16="http://schemas.microsoft.com/office/drawing/2014/main" id="{051052F5-13C5-43C1-A739-44C140D6794F}"/>
                </a:ext>
              </a:extLst>
            </p:cNvPr>
            <p:cNvSpPr/>
            <p:nvPr/>
          </p:nvSpPr>
          <p:spPr bwMode="auto">
            <a:xfrm>
              <a:off x="-1547376" y="-1384793"/>
              <a:ext cx="2707122" cy="2707119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5EDEF85-F154-4526-B846-A77F708A5AB4}"/>
              </a:ext>
            </a:extLst>
          </p:cNvPr>
          <p:cNvSpPr txBox="1"/>
          <p:nvPr/>
        </p:nvSpPr>
        <p:spPr>
          <a:xfrm>
            <a:off x="7048012" y="1258726"/>
            <a:ext cx="2497408" cy="126507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るな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5B56479-2775-491D-A77B-79A546EA832B}"/>
              </a:ext>
            </a:extLst>
          </p:cNvPr>
          <p:cNvSpPr txBox="1"/>
          <p:nvPr/>
        </p:nvSpPr>
        <p:spPr>
          <a:xfrm>
            <a:off x="381000" y="1258726"/>
            <a:ext cx="2497408" cy="126507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さわ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6729024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D367FE3-E1E3-4B03-858E-1E0BE01451B6}"/>
              </a:ext>
            </a:extLst>
          </p:cNvPr>
          <p:cNvSpPr/>
          <p:nvPr/>
        </p:nvSpPr>
        <p:spPr>
          <a:xfrm>
            <a:off x="126569" y="3474005"/>
            <a:ext cx="9652862" cy="3254722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D7E660C-A273-420C-AD6A-3019E26A1AD2}"/>
              </a:ext>
            </a:extLst>
          </p:cNvPr>
          <p:cNvSpPr txBox="1"/>
          <p:nvPr/>
        </p:nvSpPr>
        <p:spPr>
          <a:xfrm>
            <a:off x="343545" y="3785144"/>
            <a:ext cx="9218910" cy="263244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使用禁止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670B2195-4100-4CDF-9A7E-57687FBE088D}"/>
              </a:ext>
            </a:extLst>
          </p:cNvPr>
          <p:cNvGrpSpPr/>
          <p:nvPr/>
        </p:nvGrpSpPr>
        <p:grpSpPr>
          <a:xfrm>
            <a:off x="3177627" y="129273"/>
            <a:ext cx="3550746" cy="3550742"/>
            <a:chOff x="-1610974" y="-1448391"/>
            <a:chExt cx="2834318" cy="2834315"/>
          </a:xfrm>
        </p:grpSpPr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F8B46F2D-618A-4483-8D8E-A60575422C2F}"/>
                </a:ext>
              </a:extLst>
            </p:cNvPr>
            <p:cNvGrpSpPr/>
            <p:nvPr/>
          </p:nvGrpSpPr>
          <p:grpSpPr>
            <a:xfrm>
              <a:off x="-1610974" y="-1448391"/>
              <a:ext cx="2834318" cy="2834315"/>
              <a:chOff x="2857122" y="3843765"/>
              <a:chExt cx="1629386" cy="1629384"/>
            </a:xfrm>
          </p:grpSpPr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235C7636-406B-48A0-82CB-010D5D5033AA}"/>
                  </a:ext>
                </a:extLst>
              </p:cNvPr>
              <p:cNvGrpSpPr/>
              <p:nvPr/>
            </p:nvGrpSpPr>
            <p:grpSpPr>
              <a:xfrm>
                <a:off x="2857122" y="3843765"/>
                <a:ext cx="1629386" cy="1629384"/>
                <a:chOff x="5037175" y="2753925"/>
                <a:chExt cx="1629386" cy="1629384"/>
              </a:xfrm>
            </p:grpSpPr>
            <p:sp>
              <p:nvSpPr>
                <p:cNvPr id="32" name="楕円 31">
                  <a:extLst>
                    <a:ext uri="{FF2B5EF4-FFF2-40B4-BE49-F238E27FC236}">
                      <a16:creationId xmlns:a16="http://schemas.microsoft.com/office/drawing/2014/main" id="{E757EDE0-286C-425A-B388-2845DE0CD357}"/>
                    </a:ext>
                  </a:extLst>
                </p:cNvPr>
                <p:cNvSpPr/>
                <p:nvPr/>
              </p:nvSpPr>
              <p:spPr bwMode="auto">
                <a:xfrm>
                  <a:off x="5037175" y="2753925"/>
                  <a:ext cx="1629386" cy="1629384"/>
                </a:xfrm>
                <a:prstGeom prst="ellipse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楕円 32">
                  <a:extLst>
                    <a:ext uri="{FF2B5EF4-FFF2-40B4-BE49-F238E27FC236}">
                      <a16:creationId xmlns:a16="http://schemas.microsoft.com/office/drawing/2014/main" id="{119C915C-8EFA-4DE5-BE42-AA12D511A7C7}"/>
                    </a:ext>
                  </a:extLst>
                </p:cNvPr>
                <p:cNvSpPr/>
                <p:nvPr/>
              </p:nvSpPr>
              <p:spPr bwMode="auto">
                <a:xfrm>
                  <a:off x="5147359" y="2864739"/>
                  <a:ext cx="1409016" cy="1409016"/>
                </a:xfrm>
                <a:prstGeom prst="ellipse">
                  <a:avLst/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  <p:sp>
            <p:nvSpPr>
              <p:cNvPr id="31" name="&quot;禁止&quot;マーク 30">
                <a:extLst>
                  <a:ext uri="{FF2B5EF4-FFF2-40B4-BE49-F238E27FC236}">
                    <a16:creationId xmlns:a16="http://schemas.microsoft.com/office/drawing/2014/main" id="{1274F2D1-9EAE-4132-B6C8-A95336A83098}"/>
                  </a:ext>
                </a:extLst>
              </p:cNvPr>
              <p:cNvSpPr/>
              <p:nvPr/>
            </p:nvSpPr>
            <p:spPr bwMode="auto">
              <a:xfrm>
                <a:off x="2893683" y="3884791"/>
                <a:ext cx="1556264" cy="1556262"/>
              </a:xfrm>
              <a:prstGeom prst="noSmoking">
                <a:avLst>
                  <a:gd name="adj" fmla="val 5888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BA18EEED-47E0-46A1-8C89-2CB67AC59742}"/>
                </a:ext>
              </a:extLst>
            </p:cNvPr>
            <p:cNvSpPr/>
            <p:nvPr/>
          </p:nvSpPr>
          <p:spPr>
            <a:xfrm flipH="1">
              <a:off x="-1310285" y="-1116505"/>
              <a:ext cx="1815637" cy="2136439"/>
            </a:xfrm>
            <a:custGeom>
              <a:avLst/>
              <a:gdLst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8312 w 3334150"/>
                <a:gd name="connsiteY47" fmla="*/ 2053078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3550 w 3334150"/>
                <a:gd name="connsiteY47" fmla="*/ 1719703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309426 h 3923255"/>
                <a:gd name="connsiteX28" fmla="*/ 16913 w 3334150"/>
                <a:gd name="connsiteY28" fmla="*/ 2994567 h 3923255"/>
                <a:gd name="connsiteX29" fmla="*/ 945601 w 3334150"/>
                <a:gd name="connsiteY29" fmla="*/ 3923255 h 3923255"/>
                <a:gd name="connsiteX30" fmla="*/ 1317075 w 3334150"/>
                <a:gd name="connsiteY30" fmla="*/ 3923254 h 3923255"/>
                <a:gd name="connsiteX31" fmla="*/ 2172782 w 3334150"/>
                <a:gd name="connsiteY31" fmla="*/ 3356053 h 3923255"/>
                <a:gd name="connsiteX32" fmla="*/ 2177806 w 3334150"/>
                <a:gd name="connsiteY32" fmla="*/ 3342327 h 3923255"/>
                <a:gd name="connsiteX33" fmla="*/ 3145705 w 3334150"/>
                <a:gd name="connsiteY33" fmla="*/ 2606706 h 3923255"/>
                <a:gd name="connsiteX34" fmla="*/ 3195460 w 3334150"/>
                <a:gd name="connsiteY34" fmla="*/ 2574432 h 3923255"/>
                <a:gd name="connsiteX35" fmla="*/ 3308701 w 3334150"/>
                <a:gd name="connsiteY35" fmla="*/ 2220857 h 3923255"/>
                <a:gd name="connsiteX36" fmla="*/ 3074941 w 3334150"/>
                <a:gd name="connsiteY36" fmla="*/ 2100323 h 3923255"/>
                <a:gd name="connsiteX37" fmla="*/ 2950597 w 3334150"/>
                <a:gd name="connsiteY37" fmla="*/ 2122877 h 3923255"/>
                <a:gd name="connsiteX38" fmla="*/ 2910444 w 3334150"/>
                <a:gd name="connsiteY38" fmla="*/ 2140728 h 3923255"/>
                <a:gd name="connsiteX39" fmla="*/ 2909835 w 3334150"/>
                <a:gd name="connsiteY39" fmla="*/ 2139672 h 3923255"/>
                <a:gd name="connsiteX40" fmla="*/ 2271098 w 3334150"/>
                <a:gd name="connsiteY40" fmla="*/ 2407707 h 3923255"/>
                <a:gd name="connsiteX41" fmla="*/ 2203563 w 3334150"/>
                <a:gd name="connsiteY41" fmla="*/ 559055 h 3923255"/>
                <a:gd name="connsiteX42" fmla="*/ 2202389 w 3334150"/>
                <a:gd name="connsiteY42" fmla="*/ 559055 h 3923255"/>
                <a:gd name="connsiteX43" fmla="*/ 2199091 w 3334150"/>
                <a:gd name="connsiteY43" fmla="*/ 525722 h 3923255"/>
                <a:gd name="connsiteX44" fmla="*/ 1977468 w 3334150"/>
                <a:gd name="connsiteY44" fmla="*/ 341686 h 3923255"/>
                <a:gd name="connsiteX45" fmla="*/ 1751249 w 3334150"/>
                <a:gd name="connsiteY45" fmla="*/ 572173 h 3923255"/>
                <a:gd name="connsiteX46" fmla="*/ 1752099 w 3334150"/>
                <a:gd name="connsiteY46" fmla="*/ 580763 h 3923255"/>
                <a:gd name="connsiteX47" fmla="*/ 1693550 w 3334150"/>
                <a:gd name="connsiteY47" fmla="*/ 1719703 h 3923255"/>
                <a:gd name="connsiteX48" fmla="*/ 1626349 w 3334150"/>
                <a:gd name="connsiteY48" fmla="*/ 291830 h 3923255"/>
                <a:gd name="connsiteX49" fmla="*/ 1626767 w 3334150"/>
                <a:gd name="connsiteY49" fmla="*/ 286583 h 3923255"/>
                <a:gd name="connsiteX50" fmla="*/ 1400353 w 3334150"/>
                <a:gd name="connsiteY50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90703 w 3334150"/>
                <a:gd name="connsiteY4" fmla="*/ 2065879 h 3923255"/>
                <a:gd name="connsiteX5" fmla="*/ 1011478 w 3334150"/>
                <a:gd name="connsiteY5" fmla="*/ 359974 h 3923255"/>
                <a:gd name="connsiteX6" fmla="*/ 1012257 w 3334150"/>
                <a:gd name="connsiteY6" fmla="*/ 350333 h 3923255"/>
                <a:gd name="connsiteX7" fmla="*/ 786039 w 3334150"/>
                <a:gd name="connsiteY7" fmla="*/ 68064 h 3923255"/>
                <a:gd name="connsiteX8" fmla="*/ 564417 w 3334150"/>
                <a:gd name="connsiteY8" fmla="*/ 293446 h 3923255"/>
                <a:gd name="connsiteX9" fmla="*/ 560930 w 3334150"/>
                <a:gd name="connsiteY9" fmla="*/ 336610 h 3923255"/>
                <a:gd name="connsiteX10" fmla="*/ 559722 w 3334150"/>
                <a:gd name="connsiteY10" fmla="*/ 336610 h 3923255"/>
                <a:gd name="connsiteX11" fmla="*/ 479412 w 3334150"/>
                <a:gd name="connsiteY11" fmla="*/ 2065879 h 3923255"/>
                <a:gd name="connsiteX12" fmla="*/ 465761 w 3334150"/>
                <a:gd name="connsiteY12" fmla="*/ 2065879 h 3923255"/>
                <a:gd name="connsiteX13" fmla="*/ 408863 w 3334150"/>
                <a:gd name="connsiteY13" fmla="*/ 744759 h 3923255"/>
                <a:gd name="connsiteX14" fmla="*/ 409493 w 3334150"/>
                <a:gd name="connsiteY14" fmla="*/ 740646 h 3923255"/>
                <a:gd name="connsiteX15" fmla="*/ 408370 w 3334150"/>
                <a:gd name="connsiteY15" fmla="*/ 733316 h 3923255"/>
                <a:gd name="connsiteX16" fmla="*/ 407599 w 3334150"/>
                <a:gd name="connsiteY16" fmla="*/ 715409 h 3923255"/>
                <a:gd name="connsiteX17" fmla="*/ 405627 w 3334150"/>
                <a:gd name="connsiteY17" fmla="*/ 715409 h 3923255"/>
                <a:gd name="connsiteX18" fmla="*/ 396019 w 3334150"/>
                <a:gd name="connsiteY18" fmla="*/ 652686 h 3923255"/>
                <a:gd name="connsiteX19" fmla="*/ 238043 w 3334150"/>
                <a:gd name="connsiteY19" fmla="*/ 514670 h 3923255"/>
                <a:gd name="connsiteX20" fmla="*/ 80066 w 3334150"/>
                <a:gd name="connsiteY20" fmla="*/ 652686 h 3923255"/>
                <a:gd name="connsiteX21" fmla="*/ 70459 w 3334150"/>
                <a:gd name="connsiteY21" fmla="*/ 715409 h 3923255"/>
                <a:gd name="connsiteX22" fmla="*/ 68651 w 3334150"/>
                <a:gd name="connsiteY22" fmla="*/ 715409 h 3923255"/>
                <a:gd name="connsiteX23" fmla="*/ 67944 w 3334150"/>
                <a:gd name="connsiteY23" fmla="*/ 731827 h 3923255"/>
                <a:gd name="connsiteX24" fmla="*/ 66593 w 3334150"/>
                <a:gd name="connsiteY24" fmla="*/ 740646 h 3923255"/>
                <a:gd name="connsiteX25" fmla="*/ 67351 w 3334150"/>
                <a:gd name="connsiteY25" fmla="*/ 745594 h 3923255"/>
                <a:gd name="connsiteX26" fmla="*/ 0 w 3334150"/>
                <a:gd name="connsiteY26" fmla="*/ 2309426 h 3923255"/>
                <a:gd name="connsiteX27" fmla="*/ 16913 w 3334150"/>
                <a:gd name="connsiteY27" fmla="*/ 2994567 h 3923255"/>
                <a:gd name="connsiteX28" fmla="*/ 945601 w 3334150"/>
                <a:gd name="connsiteY28" fmla="*/ 3923255 h 3923255"/>
                <a:gd name="connsiteX29" fmla="*/ 1317075 w 3334150"/>
                <a:gd name="connsiteY29" fmla="*/ 3923254 h 3923255"/>
                <a:gd name="connsiteX30" fmla="*/ 2172782 w 3334150"/>
                <a:gd name="connsiteY30" fmla="*/ 3356053 h 3923255"/>
                <a:gd name="connsiteX31" fmla="*/ 2177806 w 3334150"/>
                <a:gd name="connsiteY31" fmla="*/ 3342327 h 3923255"/>
                <a:gd name="connsiteX32" fmla="*/ 3145705 w 3334150"/>
                <a:gd name="connsiteY32" fmla="*/ 2606706 h 3923255"/>
                <a:gd name="connsiteX33" fmla="*/ 3195460 w 3334150"/>
                <a:gd name="connsiteY33" fmla="*/ 2574432 h 3923255"/>
                <a:gd name="connsiteX34" fmla="*/ 3308701 w 3334150"/>
                <a:gd name="connsiteY34" fmla="*/ 2220857 h 3923255"/>
                <a:gd name="connsiteX35" fmla="*/ 3074941 w 3334150"/>
                <a:gd name="connsiteY35" fmla="*/ 2100323 h 3923255"/>
                <a:gd name="connsiteX36" fmla="*/ 2950597 w 3334150"/>
                <a:gd name="connsiteY36" fmla="*/ 2122877 h 3923255"/>
                <a:gd name="connsiteX37" fmla="*/ 2910444 w 3334150"/>
                <a:gd name="connsiteY37" fmla="*/ 2140728 h 3923255"/>
                <a:gd name="connsiteX38" fmla="*/ 2909835 w 3334150"/>
                <a:gd name="connsiteY38" fmla="*/ 2139672 h 3923255"/>
                <a:gd name="connsiteX39" fmla="*/ 2271098 w 3334150"/>
                <a:gd name="connsiteY39" fmla="*/ 2407707 h 3923255"/>
                <a:gd name="connsiteX40" fmla="*/ 2203563 w 3334150"/>
                <a:gd name="connsiteY40" fmla="*/ 559055 h 3923255"/>
                <a:gd name="connsiteX41" fmla="*/ 2202389 w 3334150"/>
                <a:gd name="connsiteY41" fmla="*/ 559055 h 3923255"/>
                <a:gd name="connsiteX42" fmla="*/ 2199091 w 3334150"/>
                <a:gd name="connsiteY42" fmla="*/ 525722 h 3923255"/>
                <a:gd name="connsiteX43" fmla="*/ 1977468 w 3334150"/>
                <a:gd name="connsiteY43" fmla="*/ 341686 h 3923255"/>
                <a:gd name="connsiteX44" fmla="*/ 1751249 w 3334150"/>
                <a:gd name="connsiteY44" fmla="*/ 572173 h 3923255"/>
                <a:gd name="connsiteX45" fmla="*/ 1752099 w 3334150"/>
                <a:gd name="connsiteY45" fmla="*/ 580763 h 3923255"/>
                <a:gd name="connsiteX46" fmla="*/ 1693550 w 3334150"/>
                <a:gd name="connsiteY46" fmla="*/ 1719703 h 3923255"/>
                <a:gd name="connsiteX47" fmla="*/ 1626349 w 3334150"/>
                <a:gd name="connsiteY47" fmla="*/ 291830 h 3923255"/>
                <a:gd name="connsiteX48" fmla="*/ 1626767 w 3334150"/>
                <a:gd name="connsiteY48" fmla="*/ 286583 h 3923255"/>
                <a:gd name="connsiteX49" fmla="*/ 1400353 w 3334150"/>
                <a:gd name="connsiteY49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65761 w 3334150"/>
                <a:gd name="connsiteY11" fmla="*/ 2065879 h 3923255"/>
                <a:gd name="connsiteX12" fmla="*/ 408863 w 3334150"/>
                <a:gd name="connsiteY12" fmla="*/ 744759 h 3923255"/>
                <a:gd name="connsiteX13" fmla="*/ 409493 w 3334150"/>
                <a:gd name="connsiteY13" fmla="*/ 740646 h 3923255"/>
                <a:gd name="connsiteX14" fmla="*/ 408370 w 3334150"/>
                <a:gd name="connsiteY14" fmla="*/ 733316 h 3923255"/>
                <a:gd name="connsiteX15" fmla="*/ 407599 w 3334150"/>
                <a:gd name="connsiteY15" fmla="*/ 715409 h 3923255"/>
                <a:gd name="connsiteX16" fmla="*/ 405627 w 3334150"/>
                <a:gd name="connsiteY16" fmla="*/ 715409 h 3923255"/>
                <a:gd name="connsiteX17" fmla="*/ 396019 w 3334150"/>
                <a:gd name="connsiteY17" fmla="*/ 652686 h 3923255"/>
                <a:gd name="connsiteX18" fmla="*/ 238043 w 3334150"/>
                <a:gd name="connsiteY18" fmla="*/ 514670 h 3923255"/>
                <a:gd name="connsiteX19" fmla="*/ 80066 w 3334150"/>
                <a:gd name="connsiteY19" fmla="*/ 652686 h 3923255"/>
                <a:gd name="connsiteX20" fmla="*/ 70459 w 3334150"/>
                <a:gd name="connsiteY20" fmla="*/ 715409 h 3923255"/>
                <a:gd name="connsiteX21" fmla="*/ 68651 w 3334150"/>
                <a:gd name="connsiteY21" fmla="*/ 715409 h 3923255"/>
                <a:gd name="connsiteX22" fmla="*/ 67944 w 3334150"/>
                <a:gd name="connsiteY22" fmla="*/ 731827 h 3923255"/>
                <a:gd name="connsiteX23" fmla="*/ 66593 w 3334150"/>
                <a:gd name="connsiteY23" fmla="*/ 740646 h 3923255"/>
                <a:gd name="connsiteX24" fmla="*/ 67351 w 3334150"/>
                <a:gd name="connsiteY24" fmla="*/ 745594 h 3923255"/>
                <a:gd name="connsiteX25" fmla="*/ 0 w 3334150"/>
                <a:gd name="connsiteY25" fmla="*/ 2309426 h 3923255"/>
                <a:gd name="connsiteX26" fmla="*/ 16913 w 3334150"/>
                <a:gd name="connsiteY26" fmla="*/ 2994567 h 3923255"/>
                <a:gd name="connsiteX27" fmla="*/ 945601 w 3334150"/>
                <a:gd name="connsiteY27" fmla="*/ 3923255 h 3923255"/>
                <a:gd name="connsiteX28" fmla="*/ 1317075 w 3334150"/>
                <a:gd name="connsiteY28" fmla="*/ 3923254 h 3923255"/>
                <a:gd name="connsiteX29" fmla="*/ 2172782 w 3334150"/>
                <a:gd name="connsiteY29" fmla="*/ 3356053 h 3923255"/>
                <a:gd name="connsiteX30" fmla="*/ 2177806 w 3334150"/>
                <a:gd name="connsiteY30" fmla="*/ 3342327 h 3923255"/>
                <a:gd name="connsiteX31" fmla="*/ 3145705 w 3334150"/>
                <a:gd name="connsiteY31" fmla="*/ 2606706 h 3923255"/>
                <a:gd name="connsiteX32" fmla="*/ 3195460 w 3334150"/>
                <a:gd name="connsiteY32" fmla="*/ 2574432 h 3923255"/>
                <a:gd name="connsiteX33" fmla="*/ 3308701 w 3334150"/>
                <a:gd name="connsiteY33" fmla="*/ 2220857 h 3923255"/>
                <a:gd name="connsiteX34" fmla="*/ 3074941 w 3334150"/>
                <a:gd name="connsiteY34" fmla="*/ 2100323 h 3923255"/>
                <a:gd name="connsiteX35" fmla="*/ 2950597 w 3334150"/>
                <a:gd name="connsiteY35" fmla="*/ 2122877 h 3923255"/>
                <a:gd name="connsiteX36" fmla="*/ 2910444 w 3334150"/>
                <a:gd name="connsiteY36" fmla="*/ 2140728 h 3923255"/>
                <a:gd name="connsiteX37" fmla="*/ 2909835 w 3334150"/>
                <a:gd name="connsiteY37" fmla="*/ 2139672 h 3923255"/>
                <a:gd name="connsiteX38" fmla="*/ 2271098 w 3334150"/>
                <a:gd name="connsiteY38" fmla="*/ 2407707 h 3923255"/>
                <a:gd name="connsiteX39" fmla="*/ 2203563 w 3334150"/>
                <a:gd name="connsiteY39" fmla="*/ 559055 h 3923255"/>
                <a:gd name="connsiteX40" fmla="*/ 2202389 w 3334150"/>
                <a:gd name="connsiteY40" fmla="*/ 559055 h 3923255"/>
                <a:gd name="connsiteX41" fmla="*/ 2199091 w 3334150"/>
                <a:gd name="connsiteY41" fmla="*/ 525722 h 3923255"/>
                <a:gd name="connsiteX42" fmla="*/ 1977468 w 3334150"/>
                <a:gd name="connsiteY42" fmla="*/ 341686 h 3923255"/>
                <a:gd name="connsiteX43" fmla="*/ 1751249 w 3334150"/>
                <a:gd name="connsiteY43" fmla="*/ 572173 h 3923255"/>
                <a:gd name="connsiteX44" fmla="*/ 1752099 w 3334150"/>
                <a:gd name="connsiteY44" fmla="*/ 580763 h 3923255"/>
                <a:gd name="connsiteX45" fmla="*/ 1693550 w 3334150"/>
                <a:gd name="connsiteY45" fmla="*/ 1719703 h 3923255"/>
                <a:gd name="connsiteX46" fmla="*/ 1626349 w 3334150"/>
                <a:gd name="connsiteY46" fmla="*/ 291830 h 3923255"/>
                <a:gd name="connsiteX47" fmla="*/ 1626767 w 3334150"/>
                <a:gd name="connsiteY47" fmla="*/ 286583 h 3923255"/>
                <a:gd name="connsiteX48" fmla="*/ 1400353 w 3334150"/>
                <a:gd name="connsiteY48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02486 w 3334150"/>
                <a:gd name="connsiteY3" fmla="*/ 2065879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20658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405627 w 3334150"/>
                <a:gd name="connsiteY15" fmla="*/ 715409 h 3923255"/>
                <a:gd name="connsiteX16" fmla="*/ 396019 w 3334150"/>
                <a:gd name="connsiteY16" fmla="*/ 652686 h 3923255"/>
                <a:gd name="connsiteX17" fmla="*/ 238043 w 3334150"/>
                <a:gd name="connsiteY17" fmla="*/ 514670 h 3923255"/>
                <a:gd name="connsiteX18" fmla="*/ 80066 w 3334150"/>
                <a:gd name="connsiteY18" fmla="*/ 652686 h 3923255"/>
                <a:gd name="connsiteX19" fmla="*/ 70459 w 3334150"/>
                <a:gd name="connsiteY19" fmla="*/ 715409 h 3923255"/>
                <a:gd name="connsiteX20" fmla="*/ 68651 w 3334150"/>
                <a:gd name="connsiteY20" fmla="*/ 715409 h 3923255"/>
                <a:gd name="connsiteX21" fmla="*/ 67944 w 3334150"/>
                <a:gd name="connsiteY21" fmla="*/ 731827 h 3923255"/>
                <a:gd name="connsiteX22" fmla="*/ 66593 w 3334150"/>
                <a:gd name="connsiteY22" fmla="*/ 740646 h 3923255"/>
                <a:gd name="connsiteX23" fmla="*/ 67351 w 3334150"/>
                <a:gd name="connsiteY23" fmla="*/ 745594 h 3923255"/>
                <a:gd name="connsiteX24" fmla="*/ 0 w 3334150"/>
                <a:gd name="connsiteY24" fmla="*/ 2309426 h 3923255"/>
                <a:gd name="connsiteX25" fmla="*/ 16913 w 3334150"/>
                <a:gd name="connsiteY25" fmla="*/ 2994567 h 3923255"/>
                <a:gd name="connsiteX26" fmla="*/ 945601 w 3334150"/>
                <a:gd name="connsiteY26" fmla="*/ 3923255 h 3923255"/>
                <a:gd name="connsiteX27" fmla="*/ 1317075 w 3334150"/>
                <a:gd name="connsiteY27" fmla="*/ 3923254 h 3923255"/>
                <a:gd name="connsiteX28" fmla="*/ 2172782 w 3334150"/>
                <a:gd name="connsiteY28" fmla="*/ 3356053 h 3923255"/>
                <a:gd name="connsiteX29" fmla="*/ 2177806 w 3334150"/>
                <a:gd name="connsiteY29" fmla="*/ 3342327 h 3923255"/>
                <a:gd name="connsiteX30" fmla="*/ 3145705 w 3334150"/>
                <a:gd name="connsiteY30" fmla="*/ 2606706 h 3923255"/>
                <a:gd name="connsiteX31" fmla="*/ 3195460 w 3334150"/>
                <a:gd name="connsiteY31" fmla="*/ 2574432 h 3923255"/>
                <a:gd name="connsiteX32" fmla="*/ 3308701 w 3334150"/>
                <a:gd name="connsiteY32" fmla="*/ 2220857 h 3923255"/>
                <a:gd name="connsiteX33" fmla="*/ 3074941 w 3334150"/>
                <a:gd name="connsiteY33" fmla="*/ 2100323 h 3923255"/>
                <a:gd name="connsiteX34" fmla="*/ 2950597 w 3334150"/>
                <a:gd name="connsiteY34" fmla="*/ 2122877 h 3923255"/>
                <a:gd name="connsiteX35" fmla="*/ 2910444 w 3334150"/>
                <a:gd name="connsiteY35" fmla="*/ 2140728 h 3923255"/>
                <a:gd name="connsiteX36" fmla="*/ 2909835 w 3334150"/>
                <a:gd name="connsiteY36" fmla="*/ 2139672 h 3923255"/>
                <a:gd name="connsiteX37" fmla="*/ 2271098 w 3334150"/>
                <a:gd name="connsiteY37" fmla="*/ 2407707 h 3923255"/>
                <a:gd name="connsiteX38" fmla="*/ 2203563 w 3334150"/>
                <a:gd name="connsiteY38" fmla="*/ 559055 h 3923255"/>
                <a:gd name="connsiteX39" fmla="*/ 2202389 w 3334150"/>
                <a:gd name="connsiteY39" fmla="*/ 559055 h 3923255"/>
                <a:gd name="connsiteX40" fmla="*/ 2199091 w 3334150"/>
                <a:gd name="connsiteY40" fmla="*/ 525722 h 3923255"/>
                <a:gd name="connsiteX41" fmla="*/ 1977468 w 3334150"/>
                <a:gd name="connsiteY41" fmla="*/ 341686 h 3923255"/>
                <a:gd name="connsiteX42" fmla="*/ 1751249 w 3334150"/>
                <a:gd name="connsiteY42" fmla="*/ 572173 h 3923255"/>
                <a:gd name="connsiteX43" fmla="*/ 1752099 w 3334150"/>
                <a:gd name="connsiteY43" fmla="*/ 580763 h 3923255"/>
                <a:gd name="connsiteX44" fmla="*/ 1693550 w 3334150"/>
                <a:gd name="connsiteY44" fmla="*/ 1719703 h 3923255"/>
                <a:gd name="connsiteX45" fmla="*/ 1626349 w 3334150"/>
                <a:gd name="connsiteY45" fmla="*/ 291830 h 3923255"/>
                <a:gd name="connsiteX46" fmla="*/ 1626767 w 3334150"/>
                <a:gd name="connsiteY46" fmla="*/ 286583 h 3923255"/>
                <a:gd name="connsiteX47" fmla="*/ 1400353 w 3334150"/>
                <a:gd name="connsiteY47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66593 w 3334150"/>
                <a:gd name="connsiteY21" fmla="*/ 740646 h 3923255"/>
                <a:gd name="connsiteX22" fmla="*/ 67351 w 3334150"/>
                <a:gd name="connsiteY22" fmla="*/ 745594 h 3923255"/>
                <a:gd name="connsiteX23" fmla="*/ 0 w 3334150"/>
                <a:gd name="connsiteY23" fmla="*/ 2309426 h 3923255"/>
                <a:gd name="connsiteX24" fmla="*/ 16913 w 3334150"/>
                <a:gd name="connsiteY24" fmla="*/ 2994567 h 3923255"/>
                <a:gd name="connsiteX25" fmla="*/ 945601 w 3334150"/>
                <a:gd name="connsiteY25" fmla="*/ 3923255 h 3923255"/>
                <a:gd name="connsiteX26" fmla="*/ 1317075 w 3334150"/>
                <a:gd name="connsiteY26" fmla="*/ 3923254 h 3923255"/>
                <a:gd name="connsiteX27" fmla="*/ 2172782 w 3334150"/>
                <a:gd name="connsiteY27" fmla="*/ 3356053 h 3923255"/>
                <a:gd name="connsiteX28" fmla="*/ 2177806 w 3334150"/>
                <a:gd name="connsiteY28" fmla="*/ 3342327 h 3923255"/>
                <a:gd name="connsiteX29" fmla="*/ 3145705 w 3334150"/>
                <a:gd name="connsiteY29" fmla="*/ 2606706 h 3923255"/>
                <a:gd name="connsiteX30" fmla="*/ 3195460 w 3334150"/>
                <a:gd name="connsiteY30" fmla="*/ 2574432 h 3923255"/>
                <a:gd name="connsiteX31" fmla="*/ 3308701 w 3334150"/>
                <a:gd name="connsiteY31" fmla="*/ 2220857 h 3923255"/>
                <a:gd name="connsiteX32" fmla="*/ 3074941 w 3334150"/>
                <a:gd name="connsiteY32" fmla="*/ 2100323 h 3923255"/>
                <a:gd name="connsiteX33" fmla="*/ 2950597 w 3334150"/>
                <a:gd name="connsiteY33" fmla="*/ 2122877 h 3923255"/>
                <a:gd name="connsiteX34" fmla="*/ 2910444 w 3334150"/>
                <a:gd name="connsiteY34" fmla="*/ 2140728 h 3923255"/>
                <a:gd name="connsiteX35" fmla="*/ 2909835 w 3334150"/>
                <a:gd name="connsiteY35" fmla="*/ 2139672 h 3923255"/>
                <a:gd name="connsiteX36" fmla="*/ 2271098 w 3334150"/>
                <a:gd name="connsiteY36" fmla="*/ 2407707 h 3923255"/>
                <a:gd name="connsiteX37" fmla="*/ 2203563 w 3334150"/>
                <a:gd name="connsiteY37" fmla="*/ 559055 h 3923255"/>
                <a:gd name="connsiteX38" fmla="*/ 2202389 w 3334150"/>
                <a:gd name="connsiteY38" fmla="*/ 559055 h 3923255"/>
                <a:gd name="connsiteX39" fmla="*/ 2199091 w 3334150"/>
                <a:gd name="connsiteY39" fmla="*/ 525722 h 3923255"/>
                <a:gd name="connsiteX40" fmla="*/ 1977468 w 3334150"/>
                <a:gd name="connsiteY40" fmla="*/ 341686 h 3923255"/>
                <a:gd name="connsiteX41" fmla="*/ 1751249 w 3334150"/>
                <a:gd name="connsiteY41" fmla="*/ 572173 h 3923255"/>
                <a:gd name="connsiteX42" fmla="*/ 1752099 w 3334150"/>
                <a:gd name="connsiteY42" fmla="*/ 580763 h 3923255"/>
                <a:gd name="connsiteX43" fmla="*/ 1693550 w 3334150"/>
                <a:gd name="connsiteY43" fmla="*/ 1719703 h 3923255"/>
                <a:gd name="connsiteX44" fmla="*/ 1626349 w 3334150"/>
                <a:gd name="connsiteY44" fmla="*/ 291830 h 3923255"/>
                <a:gd name="connsiteX45" fmla="*/ 1626767 w 3334150"/>
                <a:gd name="connsiteY45" fmla="*/ 286583 h 3923255"/>
                <a:gd name="connsiteX46" fmla="*/ 1400353 w 3334150"/>
                <a:gd name="connsiteY46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66593 w 3334150"/>
                <a:gd name="connsiteY21" fmla="*/ 740646 h 3923255"/>
                <a:gd name="connsiteX22" fmla="*/ 0 w 3334150"/>
                <a:gd name="connsiteY22" fmla="*/ 2309426 h 3923255"/>
                <a:gd name="connsiteX23" fmla="*/ 16913 w 3334150"/>
                <a:gd name="connsiteY23" fmla="*/ 2994567 h 3923255"/>
                <a:gd name="connsiteX24" fmla="*/ 945601 w 3334150"/>
                <a:gd name="connsiteY24" fmla="*/ 3923255 h 3923255"/>
                <a:gd name="connsiteX25" fmla="*/ 1317075 w 3334150"/>
                <a:gd name="connsiteY25" fmla="*/ 3923254 h 3923255"/>
                <a:gd name="connsiteX26" fmla="*/ 2172782 w 3334150"/>
                <a:gd name="connsiteY26" fmla="*/ 3356053 h 3923255"/>
                <a:gd name="connsiteX27" fmla="*/ 2177806 w 3334150"/>
                <a:gd name="connsiteY27" fmla="*/ 3342327 h 3923255"/>
                <a:gd name="connsiteX28" fmla="*/ 3145705 w 3334150"/>
                <a:gd name="connsiteY28" fmla="*/ 2606706 h 3923255"/>
                <a:gd name="connsiteX29" fmla="*/ 3195460 w 3334150"/>
                <a:gd name="connsiteY29" fmla="*/ 2574432 h 3923255"/>
                <a:gd name="connsiteX30" fmla="*/ 3308701 w 3334150"/>
                <a:gd name="connsiteY30" fmla="*/ 2220857 h 3923255"/>
                <a:gd name="connsiteX31" fmla="*/ 3074941 w 3334150"/>
                <a:gd name="connsiteY31" fmla="*/ 2100323 h 3923255"/>
                <a:gd name="connsiteX32" fmla="*/ 2950597 w 3334150"/>
                <a:gd name="connsiteY32" fmla="*/ 2122877 h 3923255"/>
                <a:gd name="connsiteX33" fmla="*/ 2910444 w 3334150"/>
                <a:gd name="connsiteY33" fmla="*/ 2140728 h 3923255"/>
                <a:gd name="connsiteX34" fmla="*/ 2909835 w 3334150"/>
                <a:gd name="connsiteY34" fmla="*/ 2139672 h 3923255"/>
                <a:gd name="connsiteX35" fmla="*/ 2271098 w 3334150"/>
                <a:gd name="connsiteY35" fmla="*/ 2407707 h 3923255"/>
                <a:gd name="connsiteX36" fmla="*/ 2203563 w 3334150"/>
                <a:gd name="connsiteY36" fmla="*/ 559055 h 3923255"/>
                <a:gd name="connsiteX37" fmla="*/ 2202389 w 3334150"/>
                <a:gd name="connsiteY37" fmla="*/ 559055 h 3923255"/>
                <a:gd name="connsiteX38" fmla="*/ 2199091 w 3334150"/>
                <a:gd name="connsiteY38" fmla="*/ 525722 h 3923255"/>
                <a:gd name="connsiteX39" fmla="*/ 1977468 w 3334150"/>
                <a:gd name="connsiteY39" fmla="*/ 341686 h 3923255"/>
                <a:gd name="connsiteX40" fmla="*/ 1751249 w 3334150"/>
                <a:gd name="connsiteY40" fmla="*/ 572173 h 3923255"/>
                <a:gd name="connsiteX41" fmla="*/ 1752099 w 3334150"/>
                <a:gd name="connsiteY41" fmla="*/ 580763 h 3923255"/>
                <a:gd name="connsiteX42" fmla="*/ 1693550 w 3334150"/>
                <a:gd name="connsiteY42" fmla="*/ 1719703 h 3923255"/>
                <a:gd name="connsiteX43" fmla="*/ 1626349 w 3334150"/>
                <a:gd name="connsiteY43" fmla="*/ 291830 h 3923255"/>
                <a:gd name="connsiteX44" fmla="*/ 1626767 w 3334150"/>
                <a:gd name="connsiteY44" fmla="*/ 286583 h 3923255"/>
                <a:gd name="connsiteX45" fmla="*/ 1400353 w 3334150"/>
                <a:gd name="connsiteY45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8651 w 3334150"/>
                <a:gd name="connsiteY19" fmla="*/ 715409 h 3923255"/>
                <a:gd name="connsiteX20" fmla="*/ 67944 w 3334150"/>
                <a:gd name="connsiteY20" fmla="*/ 731827 h 3923255"/>
                <a:gd name="connsiteX21" fmla="*/ 0 w 3334150"/>
                <a:gd name="connsiteY21" fmla="*/ 2309426 h 3923255"/>
                <a:gd name="connsiteX22" fmla="*/ 16913 w 3334150"/>
                <a:gd name="connsiteY22" fmla="*/ 2994567 h 3923255"/>
                <a:gd name="connsiteX23" fmla="*/ 945601 w 3334150"/>
                <a:gd name="connsiteY23" fmla="*/ 3923255 h 3923255"/>
                <a:gd name="connsiteX24" fmla="*/ 1317075 w 3334150"/>
                <a:gd name="connsiteY24" fmla="*/ 3923254 h 3923255"/>
                <a:gd name="connsiteX25" fmla="*/ 2172782 w 3334150"/>
                <a:gd name="connsiteY25" fmla="*/ 3356053 h 3923255"/>
                <a:gd name="connsiteX26" fmla="*/ 2177806 w 3334150"/>
                <a:gd name="connsiteY26" fmla="*/ 3342327 h 3923255"/>
                <a:gd name="connsiteX27" fmla="*/ 3145705 w 3334150"/>
                <a:gd name="connsiteY27" fmla="*/ 2606706 h 3923255"/>
                <a:gd name="connsiteX28" fmla="*/ 3195460 w 3334150"/>
                <a:gd name="connsiteY28" fmla="*/ 2574432 h 3923255"/>
                <a:gd name="connsiteX29" fmla="*/ 3308701 w 3334150"/>
                <a:gd name="connsiteY29" fmla="*/ 2220857 h 3923255"/>
                <a:gd name="connsiteX30" fmla="*/ 3074941 w 3334150"/>
                <a:gd name="connsiteY30" fmla="*/ 2100323 h 3923255"/>
                <a:gd name="connsiteX31" fmla="*/ 2950597 w 3334150"/>
                <a:gd name="connsiteY31" fmla="*/ 2122877 h 3923255"/>
                <a:gd name="connsiteX32" fmla="*/ 2910444 w 3334150"/>
                <a:gd name="connsiteY32" fmla="*/ 2140728 h 3923255"/>
                <a:gd name="connsiteX33" fmla="*/ 2909835 w 3334150"/>
                <a:gd name="connsiteY33" fmla="*/ 2139672 h 3923255"/>
                <a:gd name="connsiteX34" fmla="*/ 2271098 w 3334150"/>
                <a:gd name="connsiteY34" fmla="*/ 2407707 h 3923255"/>
                <a:gd name="connsiteX35" fmla="*/ 2203563 w 3334150"/>
                <a:gd name="connsiteY35" fmla="*/ 559055 h 3923255"/>
                <a:gd name="connsiteX36" fmla="*/ 2202389 w 3334150"/>
                <a:gd name="connsiteY36" fmla="*/ 559055 h 3923255"/>
                <a:gd name="connsiteX37" fmla="*/ 2199091 w 3334150"/>
                <a:gd name="connsiteY37" fmla="*/ 525722 h 3923255"/>
                <a:gd name="connsiteX38" fmla="*/ 1977468 w 3334150"/>
                <a:gd name="connsiteY38" fmla="*/ 341686 h 3923255"/>
                <a:gd name="connsiteX39" fmla="*/ 1751249 w 3334150"/>
                <a:gd name="connsiteY39" fmla="*/ 572173 h 3923255"/>
                <a:gd name="connsiteX40" fmla="*/ 1752099 w 3334150"/>
                <a:gd name="connsiteY40" fmla="*/ 580763 h 3923255"/>
                <a:gd name="connsiteX41" fmla="*/ 1693550 w 3334150"/>
                <a:gd name="connsiteY41" fmla="*/ 1719703 h 3923255"/>
                <a:gd name="connsiteX42" fmla="*/ 1626349 w 3334150"/>
                <a:gd name="connsiteY42" fmla="*/ 291830 h 3923255"/>
                <a:gd name="connsiteX43" fmla="*/ 1626767 w 3334150"/>
                <a:gd name="connsiteY43" fmla="*/ 286583 h 3923255"/>
                <a:gd name="connsiteX44" fmla="*/ 1400353 w 3334150"/>
                <a:gd name="connsiteY44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407707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399081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71098 w 3334150"/>
                <a:gd name="connsiteY33" fmla="*/ 2399081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2177806 w 3334150"/>
                <a:gd name="connsiteY25" fmla="*/ 3342327 h 3923255"/>
                <a:gd name="connsiteX26" fmla="*/ 3145705 w 3334150"/>
                <a:gd name="connsiteY26" fmla="*/ 2606706 h 3923255"/>
                <a:gd name="connsiteX27" fmla="*/ 3195460 w 3334150"/>
                <a:gd name="connsiteY27" fmla="*/ 2574432 h 3923255"/>
                <a:gd name="connsiteX28" fmla="*/ 3308701 w 3334150"/>
                <a:gd name="connsiteY28" fmla="*/ 2220857 h 3923255"/>
                <a:gd name="connsiteX29" fmla="*/ 3074941 w 3334150"/>
                <a:gd name="connsiteY29" fmla="*/ 2100323 h 3923255"/>
                <a:gd name="connsiteX30" fmla="*/ 2950597 w 3334150"/>
                <a:gd name="connsiteY30" fmla="*/ 2122877 h 3923255"/>
                <a:gd name="connsiteX31" fmla="*/ 2910444 w 3334150"/>
                <a:gd name="connsiteY31" fmla="*/ 2140728 h 3923255"/>
                <a:gd name="connsiteX32" fmla="*/ 2909835 w 3334150"/>
                <a:gd name="connsiteY32" fmla="*/ 2139672 h 3923255"/>
                <a:gd name="connsiteX33" fmla="*/ 2288351 w 3334150"/>
                <a:gd name="connsiteY33" fmla="*/ 2373202 h 3923255"/>
                <a:gd name="connsiteX34" fmla="*/ 2203563 w 3334150"/>
                <a:gd name="connsiteY34" fmla="*/ 559055 h 3923255"/>
                <a:gd name="connsiteX35" fmla="*/ 2202389 w 3334150"/>
                <a:gd name="connsiteY35" fmla="*/ 559055 h 3923255"/>
                <a:gd name="connsiteX36" fmla="*/ 2199091 w 3334150"/>
                <a:gd name="connsiteY36" fmla="*/ 525722 h 3923255"/>
                <a:gd name="connsiteX37" fmla="*/ 1977468 w 3334150"/>
                <a:gd name="connsiteY37" fmla="*/ 341686 h 3923255"/>
                <a:gd name="connsiteX38" fmla="*/ 1751249 w 3334150"/>
                <a:gd name="connsiteY38" fmla="*/ 572173 h 3923255"/>
                <a:gd name="connsiteX39" fmla="*/ 1752099 w 3334150"/>
                <a:gd name="connsiteY39" fmla="*/ 580763 h 3923255"/>
                <a:gd name="connsiteX40" fmla="*/ 1693550 w 3334150"/>
                <a:gd name="connsiteY40" fmla="*/ 1719703 h 3923255"/>
                <a:gd name="connsiteX41" fmla="*/ 1626349 w 3334150"/>
                <a:gd name="connsiteY41" fmla="*/ 291830 h 3923255"/>
                <a:gd name="connsiteX42" fmla="*/ 1626767 w 3334150"/>
                <a:gd name="connsiteY42" fmla="*/ 286583 h 3923255"/>
                <a:gd name="connsiteX43" fmla="*/ 1400353 w 3334150"/>
                <a:gd name="connsiteY43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3145705 w 3334150"/>
                <a:gd name="connsiteY25" fmla="*/ 2606706 h 3923255"/>
                <a:gd name="connsiteX26" fmla="*/ 3195460 w 3334150"/>
                <a:gd name="connsiteY26" fmla="*/ 2574432 h 3923255"/>
                <a:gd name="connsiteX27" fmla="*/ 3308701 w 3334150"/>
                <a:gd name="connsiteY27" fmla="*/ 2220857 h 3923255"/>
                <a:gd name="connsiteX28" fmla="*/ 3074941 w 3334150"/>
                <a:gd name="connsiteY28" fmla="*/ 2100323 h 3923255"/>
                <a:gd name="connsiteX29" fmla="*/ 2950597 w 3334150"/>
                <a:gd name="connsiteY29" fmla="*/ 2122877 h 3923255"/>
                <a:gd name="connsiteX30" fmla="*/ 2910444 w 3334150"/>
                <a:gd name="connsiteY30" fmla="*/ 2140728 h 3923255"/>
                <a:gd name="connsiteX31" fmla="*/ 2909835 w 3334150"/>
                <a:gd name="connsiteY31" fmla="*/ 2139672 h 3923255"/>
                <a:gd name="connsiteX32" fmla="*/ 2288351 w 3334150"/>
                <a:gd name="connsiteY32" fmla="*/ 2373202 h 3923255"/>
                <a:gd name="connsiteX33" fmla="*/ 2203563 w 3334150"/>
                <a:gd name="connsiteY33" fmla="*/ 559055 h 3923255"/>
                <a:gd name="connsiteX34" fmla="*/ 2202389 w 3334150"/>
                <a:gd name="connsiteY34" fmla="*/ 559055 h 3923255"/>
                <a:gd name="connsiteX35" fmla="*/ 2199091 w 3334150"/>
                <a:gd name="connsiteY35" fmla="*/ 525722 h 3923255"/>
                <a:gd name="connsiteX36" fmla="*/ 1977468 w 3334150"/>
                <a:gd name="connsiteY36" fmla="*/ 341686 h 3923255"/>
                <a:gd name="connsiteX37" fmla="*/ 1751249 w 3334150"/>
                <a:gd name="connsiteY37" fmla="*/ 572173 h 3923255"/>
                <a:gd name="connsiteX38" fmla="*/ 1752099 w 3334150"/>
                <a:gd name="connsiteY38" fmla="*/ 580763 h 3923255"/>
                <a:gd name="connsiteX39" fmla="*/ 1693550 w 3334150"/>
                <a:gd name="connsiteY39" fmla="*/ 1719703 h 3923255"/>
                <a:gd name="connsiteX40" fmla="*/ 1626349 w 3334150"/>
                <a:gd name="connsiteY40" fmla="*/ 291830 h 3923255"/>
                <a:gd name="connsiteX41" fmla="*/ 1626767 w 3334150"/>
                <a:gd name="connsiteY41" fmla="*/ 286583 h 3923255"/>
                <a:gd name="connsiteX42" fmla="*/ 1400353 w 3334150"/>
                <a:gd name="connsiteY42" fmla="*/ 0 h 3923255"/>
                <a:gd name="connsiteX0" fmla="*/ 1400353 w 3334150"/>
                <a:gd name="connsiteY0" fmla="*/ 0 h 3923255"/>
                <a:gd name="connsiteX1" fmla="*/ 1173939 w 3334150"/>
                <a:gd name="connsiteY1" fmla="*/ 286583 h 3923255"/>
                <a:gd name="connsiteX2" fmla="*/ 1174763 w 3334150"/>
                <a:gd name="connsiteY2" fmla="*/ 296934 h 3923255"/>
                <a:gd name="connsiteX3" fmla="*/ 1112011 w 3334150"/>
                <a:gd name="connsiteY3" fmla="*/ 1770604 h 3923255"/>
                <a:gd name="connsiteX4" fmla="*/ 1011478 w 3334150"/>
                <a:gd name="connsiteY4" fmla="*/ 359974 h 3923255"/>
                <a:gd name="connsiteX5" fmla="*/ 1012257 w 3334150"/>
                <a:gd name="connsiteY5" fmla="*/ 350333 h 3923255"/>
                <a:gd name="connsiteX6" fmla="*/ 786039 w 3334150"/>
                <a:gd name="connsiteY6" fmla="*/ 68064 h 3923255"/>
                <a:gd name="connsiteX7" fmla="*/ 564417 w 3334150"/>
                <a:gd name="connsiteY7" fmla="*/ 293446 h 3923255"/>
                <a:gd name="connsiteX8" fmla="*/ 560930 w 3334150"/>
                <a:gd name="connsiteY8" fmla="*/ 336610 h 3923255"/>
                <a:gd name="connsiteX9" fmla="*/ 559722 w 3334150"/>
                <a:gd name="connsiteY9" fmla="*/ 336610 h 3923255"/>
                <a:gd name="connsiteX10" fmla="*/ 479412 w 3334150"/>
                <a:gd name="connsiteY10" fmla="*/ 1799179 h 3923255"/>
                <a:gd name="connsiteX11" fmla="*/ 408863 w 3334150"/>
                <a:gd name="connsiteY11" fmla="*/ 744759 h 3923255"/>
                <a:gd name="connsiteX12" fmla="*/ 409493 w 3334150"/>
                <a:gd name="connsiteY12" fmla="*/ 740646 h 3923255"/>
                <a:gd name="connsiteX13" fmla="*/ 408370 w 3334150"/>
                <a:gd name="connsiteY13" fmla="*/ 733316 h 3923255"/>
                <a:gd name="connsiteX14" fmla="*/ 407599 w 3334150"/>
                <a:gd name="connsiteY14" fmla="*/ 715409 h 3923255"/>
                <a:gd name="connsiteX15" fmla="*/ 396019 w 3334150"/>
                <a:gd name="connsiteY15" fmla="*/ 652686 h 3923255"/>
                <a:gd name="connsiteX16" fmla="*/ 238043 w 3334150"/>
                <a:gd name="connsiteY16" fmla="*/ 514670 h 3923255"/>
                <a:gd name="connsiteX17" fmla="*/ 80066 w 3334150"/>
                <a:gd name="connsiteY17" fmla="*/ 652686 h 3923255"/>
                <a:gd name="connsiteX18" fmla="*/ 70459 w 3334150"/>
                <a:gd name="connsiteY18" fmla="*/ 715409 h 3923255"/>
                <a:gd name="connsiteX19" fmla="*/ 67944 w 3334150"/>
                <a:gd name="connsiteY19" fmla="*/ 731827 h 3923255"/>
                <a:gd name="connsiteX20" fmla="*/ 0 w 3334150"/>
                <a:gd name="connsiteY20" fmla="*/ 2309426 h 3923255"/>
                <a:gd name="connsiteX21" fmla="*/ 16913 w 3334150"/>
                <a:gd name="connsiteY21" fmla="*/ 2994567 h 3923255"/>
                <a:gd name="connsiteX22" fmla="*/ 945601 w 3334150"/>
                <a:gd name="connsiteY22" fmla="*/ 3923255 h 3923255"/>
                <a:gd name="connsiteX23" fmla="*/ 1317075 w 3334150"/>
                <a:gd name="connsiteY23" fmla="*/ 3923254 h 3923255"/>
                <a:gd name="connsiteX24" fmla="*/ 2172782 w 3334150"/>
                <a:gd name="connsiteY24" fmla="*/ 3356053 h 3923255"/>
                <a:gd name="connsiteX25" fmla="*/ 3195460 w 3334150"/>
                <a:gd name="connsiteY25" fmla="*/ 2574432 h 3923255"/>
                <a:gd name="connsiteX26" fmla="*/ 3308701 w 3334150"/>
                <a:gd name="connsiteY26" fmla="*/ 2220857 h 3923255"/>
                <a:gd name="connsiteX27" fmla="*/ 3074941 w 3334150"/>
                <a:gd name="connsiteY27" fmla="*/ 2100323 h 3923255"/>
                <a:gd name="connsiteX28" fmla="*/ 2950597 w 3334150"/>
                <a:gd name="connsiteY28" fmla="*/ 2122877 h 3923255"/>
                <a:gd name="connsiteX29" fmla="*/ 2910444 w 3334150"/>
                <a:gd name="connsiteY29" fmla="*/ 2140728 h 3923255"/>
                <a:gd name="connsiteX30" fmla="*/ 2909835 w 3334150"/>
                <a:gd name="connsiteY30" fmla="*/ 2139672 h 3923255"/>
                <a:gd name="connsiteX31" fmla="*/ 2288351 w 3334150"/>
                <a:gd name="connsiteY31" fmla="*/ 2373202 h 3923255"/>
                <a:gd name="connsiteX32" fmla="*/ 2203563 w 3334150"/>
                <a:gd name="connsiteY32" fmla="*/ 559055 h 3923255"/>
                <a:gd name="connsiteX33" fmla="*/ 2202389 w 3334150"/>
                <a:gd name="connsiteY33" fmla="*/ 559055 h 3923255"/>
                <a:gd name="connsiteX34" fmla="*/ 2199091 w 3334150"/>
                <a:gd name="connsiteY34" fmla="*/ 525722 h 3923255"/>
                <a:gd name="connsiteX35" fmla="*/ 1977468 w 3334150"/>
                <a:gd name="connsiteY35" fmla="*/ 341686 h 3923255"/>
                <a:gd name="connsiteX36" fmla="*/ 1751249 w 3334150"/>
                <a:gd name="connsiteY36" fmla="*/ 572173 h 3923255"/>
                <a:gd name="connsiteX37" fmla="*/ 1752099 w 3334150"/>
                <a:gd name="connsiteY37" fmla="*/ 580763 h 3923255"/>
                <a:gd name="connsiteX38" fmla="*/ 1693550 w 3334150"/>
                <a:gd name="connsiteY38" fmla="*/ 1719703 h 3923255"/>
                <a:gd name="connsiteX39" fmla="*/ 1626349 w 3334150"/>
                <a:gd name="connsiteY39" fmla="*/ 291830 h 3923255"/>
                <a:gd name="connsiteX40" fmla="*/ 1626767 w 3334150"/>
                <a:gd name="connsiteY40" fmla="*/ 286583 h 3923255"/>
                <a:gd name="connsiteX41" fmla="*/ 1400353 w 3334150"/>
                <a:gd name="connsiteY41" fmla="*/ 0 h 39232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</a:cxnLst>
              <a:rect l="l" t="t" r="r" b="b"/>
              <a:pathLst>
                <a:path w="3334150" h="3923255">
                  <a:moveTo>
                    <a:pt x="1400353" y="0"/>
                  </a:moveTo>
                  <a:cubicBezTo>
                    <a:pt x="1275308" y="0"/>
                    <a:pt x="1173939" y="128308"/>
                    <a:pt x="1173939" y="286583"/>
                  </a:cubicBezTo>
                  <a:cubicBezTo>
                    <a:pt x="1174214" y="290033"/>
                    <a:pt x="1174488" y="293484"/>
                    <a:pt x="1174763" y="296934"/>
                  </a:cubicBezTo>
                  <a:cubicBezTo>
                    <a:pt x="1153846" y="788157"/>
                    <a:pt x="1174097" y="1783614"/>
                    <a:pt x="1112011" y="1770604"/>
                  </a:cubicBezTo>
                  <a:cubicBezTo>
                    <a:pt x="1049925" y="1757594"/>
                    <a:pt x="1044989" y="830184"/>
                    <a:pt x="1011478" y="359974"/>
                  </a:cubicBezTo>
                  <a:cubicBezTo>
                    <a:pt x="1011738" y="356760"/>
                    <a:pt x="1011997" y="353547"/>
                    <a:pt x="1012257" y="350333"/>
                  </a:cubicBezTo>
                  <a:cubicBezTo>
                    <a:pt x="1012257" y="194440"/>
                    <a:pt x="910976" y="68064"/>
                    <a:pt x="786039" y="68064"/>
                  </a:cubicBezTo>
                  <a:cubicBezTo>
                    <a:pt x="676719" y="68064"/>
                    <a:pt x="585511" y="164821"/>
                    <a:pt x="564417" y="293446"/>
                  </a:cubicBezTo>
                  <a:lnTo>
                    <a:pt x="560930" y="336610"/>
                  </a:lnTo>
                  <a:lnTo>
                    <a:pt x="559722" y="336610"/>
                  </a:lnTo>
                  <a:cubicBezTo>
                    <a:pt x="532952" y="824133"/>
                    <a:pt x="521978" y="1793464"/>
                    <a:pt x="479412" y="1799179"/>
                  </a:cubicBezTo>
                  <a:cubicBezTo>
                    <a:pt x="436846" y="1804894"/>
                    <a:pt x="432379" y="1096232"/>
                    <a:pt x="408863" y="744759"/>
                  </a:cubicBezTo>
                  <a:lnTo>
                    <a:pt x="409493" y="740646"/>
                  </a:lnTo>
                  <a:lnTo>
                    <a:pt x="408370" y="733316"/>
                  </a:lnTo>
                  <a:lnTo>
                    <a:pt x="407599" y="715409"/>
                  </a:lnTo>
                  <a:lnTo>
                    <a:pt x="396019" y="652686"/>
                  </a:lnTo>
                  <a:cubicBezTo>
                    <a:pt x="369992" y="571580"/>
                    <a:pt x="309060" y="514670"/>
                    <a:pt x="238043" y="514670"/>
                  </a:cubicBezTo>
                  <a:cubicBezTo>
                    <a:pt x="167026" y="514670"/>
                    <a:pt x="106094" y="571580"/>
                    <a:pt x="80066" y="652686"/>
                  </a:cubicBezTo>
                  <a:lnTo>
                    <a:pt x="70459" y="715409"/>
                  </a:lnTo>
                  <a:lnTo>
                    <a:pt x="67944" y="731827"/>
                  </a:lnTo>
                  <a:lnTo>
                    <a:pt x="0" y="2309426"/>
                  </a:lnTo>
                  <a:lnTo>
                    <a:pt x="16913" y="2994567"/>
                  </a:lnTo>
                  <a:cubicBezTo>
                    <a:pt x="16913" y="3507467"/>
                    <a:pt x="432701" y="3923255"/>
                    <a:pt x="945601" y="3923255"/>
                  </a:cubicBezTo>
                  <a:lnTo>
                    <a:pt x="1317075" y="3923254"/>
                  </a:lnTo>
                  <a:cubicBezTo>
                    <a:pt x="1701750" y="3923254"/>
                    <a:pt x="2031799" y="3689373"/>
                    <a:pt x="2172782" y="3356053"/>
                  </a:cubicBezTo>
                  <a:lnTo>
                    <a:pt x="3195460" y="2574432"/>
                  </a:lnTo>
                  <a:cubicBezTo>
                    <a:pt x="3318304" y="2480008"/>
                    <a:pt x="3369093" y="2332226"/>
                    <a:pt x="3308701" y="2220857"/>
                  </a:cubicBezTo>
                  <a:cubicBezTo>
                    <a:pt x="3265564" y="2141308"/>
                    <a:pt x="3175912" y="2099164"/>
                    <a:pt x="3074941" y="2100323"/>
                  </a:cubicBezTo>
                  <a:cubicBezTo>
                    <a:pt x="3034553" y="2100787"/>
                    <a:pt x="2992355" y="2108179"/>
                    <a:pt x="2950597" y="2122877"/>
                  </a:cubicBezTo>
                  <a:lnTo>
                    <a:pt x="2910444" y="2140728"/>
                  </a:lnTo>
                  <a:lnTo>
                    <a:pt x="2909835" y="2139672"/>
                  </a:lnTo>
                  <a:cubicBezTo>
                    <a:pt x="2696923" y="2226142"/>
                    <a:pt x="2362622" y="2468959"/>
                    <a:pt x="2288351" y="2373202"/>
                  </a:cubicBezTo>
                  <a:cubicBezTo>
                    <a:pt x="2214080" y="2277445"/>
                    <a:pt x="2226075" y="1172397"/>
                    <a:pt x="2203563" y="559055"/>
                  </a:cubicBezTo>
                  <a:lnTo>
                    <a:pt x="2202389" y="559055"/>
                  </a:lnTo>
                  <a:lnTo>
                    <a:pt x="2199091" y="525722"/>
                  </a:lnTo>
                  <a:cubicBezTo>
                    <a:pt x="2177997" y="420693"/>
                    <a:pt x="2086788" y="341686"/>
                    <a:pt x="1977468" y="341686"/>
                  </a:cubicBezTo>
                  <a:cubicBezTo>
                    <a:pt x="1852531" y="341686"/>
                    <a:pt x="1751249" y="444879"/>
                    <a:pt x="1751249" y="572173"/>
                  </a:cubicBezTo>
                  <a:cubicBezTo>
                    <a:pt x="1751532" y="575036"/>
                    <a:pt x="1751816" y="577900"/>
                    <a:pt x="1752099" y="580763"/>
                  </a:cubicBezTo>
                  <a:cubicBezTo>
                    <a:pt x="1732583" y="960410"/>
                    <a:pt x="1754050" y="1714649"/>
                    <a:pt x="1693550" y="1719703"/>
                  </a:cubicBezTo>
                  <a:cubicBezTo>
                    <a:pt x="1633050" y="1724757"/>
                    <a:pt x="1648749" y="767788"/>
                    <a:pt x="1626349" y="291830"/>
                  </a:cubicBezTo>
                  <a:cubicBezTo>
                    <a:pt x="1626488" y="290081"/>
                    <a:pt x="1626628" y="288332"/>
                    <a:pt x="1626767" y="286583"/>
                  </a:cubicBezTo>
                  <a:cubicBezTo>
                    <a:pt x="1626767" y="128308"/>
                    <a:pt x="1525398" y="0"/>
                    <a:pt x="1400353" y="0"/>
                  </a:cubicBezTo>
                  <a:close/>
                </a:path>
              </a:pathLst>
            </a:custGeom>
            <a:solidFill>
              <a:srgbClr val="FFCC99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9" name="&quot;禁止&quot;マーク 28">
              <a:extLst>
                <a:ext uri="{FF2B5EF4-FFF2-40B4-BE49-F238E27FC236}">
                  <a16:creationId xmlns:a16="http://schemas.microsoft.com/office/drawing/2014/main" id="{8A9607AC-FEA9-44EE-8E86-75527E2108DB}"/>
                </a:ext>
              </a:extLst>
            </p:cNvPr>
            <p:cNvSpPr/>
            <p:nvPr/>
          </p:nvSpPr>
          <p:spPr bwMode="auto">
            <a:xfrm>
              <a:off x="-1547376" y="-1384793"/>
              <a:ext cx="2707122" cy="2707119"/>
            </a:xfrm>
            <a:prstGeom prst="noSmoking">
              <a:avLst>
                <a:gd name="adj" fmla="val 5888"/>
              </a:avLst>
            </a:prstGeom>
            <a:solidFill>
              <a:srgbClr val="FF0000">
                <a:alpha val="50196"/>
              </a:srgbClr>
            </a:solidFill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0F4BC2E-D905-4FF6-8B9F-7E5A2EAA0B45}"/>
              </a:ext>
            </a:extLst>
          </p:cNvPr>
          <p:cNvSpPr txBox="1"/>
          <p:nvPr/>
        </p:nvSpPr>
        <p:spPr>
          <a:xfrm>
            <a:off x="7048012" y="1258726"/>
            <a:ext cx="2497408" cy="126507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ない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AB33445-D944-4C53-BA07-7FCEB2CD7866}"/>
              </a:ext>
            </a:extLst>
          </p:cNvPr>
          <p:cNvSpPr txBox="1"/>
          <p:nvPr/>
        </p:nvSpPr>
        <p:spPr>
          <a:xfrm>
            <a:off x="381000" y="1258726"/>
            <a:ext cx="2497408" cy="126507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あぶ</a:t>
            </a:r>
            <a:endParaRPr lang="en-US" altLang="ja-JP" sz="160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19421507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</Words>
  <Application>Microsoft Office PowerPoint</Application>
  <PresentationFormat>A4 210 x 297 mm</PresentationFormat>
  <Paragraphs>13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pop310_使用禁止2</dc:title>
  <dc:subject>pop310_使用禁止2</dc:subject>
  <dc:creator>でじけろお</dc:creator>
  <cp:lastModifiedBy/>
  <cp:revision>1</cp:revision>
  <dcterms:created xsi:type="dcterms:W3CDTF">2014-07-30T05:46:34Z</dcterms:created>
  <dcterms:modified xsi:type="dcterms:W3CDTF">2020-10-30T09:31:25Z</dcterms:modified>
  <cp:version>1</cp:version>
</cp:coreProperties>
</file>

<file path=docProps/thumbnail.jpeg>
</file>