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69" r:id="rId3"/>
    <p:sldId id="273" r:id="rId4"/>
    <p:sldId id="282" r:id="rId5"/>
    <p:sldId id="278" r:id="rId6"/>
    <p:sldId id="28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006600"/>
    <a:srgbClr val="FFCC66"/>
    <a:srgbClr val="99CCFF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984" y="-451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492988" y="471726"/>
            <a:ext cx="8875020" cy="5959554"/>
          </a:xfrm>
          <a:prstGeom prst="roundRect">
            <a:avLst>
              <a:gd name="adj" fmla="val 6533"/>
            </a:avLst>
          </a:prstGeom>
          <a:noFill/>
          <a:ln w="1905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塗装中</a:t>
            </a:r>
            <a:endParaRPr kumimoji="1" lang="ja-JP" altLang="en-US" sz="18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5945" y="2024162"/>
            <a:ext cx="9900055" cy="317009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16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20000" dirty="0" smtClean="0">
                <a:ln w="63500">
                  <a:solidFill>
                    <a:schemeClr val="bg1"/>
                  </a:solidFill>
                </a:ln>
                <a:solidFill>
                  <a:srgbClr val="FF0000"/>
                </a:solidFill>
              </a:rPr>
              <a:t>塗装中</a:t>
            </a:r>
            <a:endParaRPr lang="ja-JP" altLang="en-US" sz="20000" dirty="0">
              <a:ln w="63500">
                <a:solidFill>
                  <a:schemeClr val="bg1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48099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" name="グループ化 56"/>
          <p:cNvGrpSpPr/>
          <p:nvPr/>
        </p:nvGrpSpPr>
        <p:grpSpPr>
          <a:xfrm>
            <a:off x="2376493" y="754897"/>
            <a:ext cx="5189638" cy="5569555"/>
            <a:chOff x="776822" y="1978471"/>
            <a:chExt cx="5189638" cy="5569555"/>
          </a:xfrm>
        </p:grpSpPr>
        <p:grpSp>
          <p:nvGrpSpPr>
            <p:cNvPr id="58" name="グループ化 57"/>
            <p:cNvGrpSpPr/>
            <p:nvPr/>
          </p:nvGrpSpPr>
          <p:grpSpPr>
            <a:xfrm>
              <a:off x="1382048" y="1978471"/>
              <a:ext cx="4550094" cy="788570"/>
              <a:chOff x="1382048" y="1802650"/>
              <a:chExt cx="4550094" cy="1208257"/>
            </a:xfrm>
          </p:grpSpPr>
          <p:sp>
            <p:nvSpPr>
              <p:cNvPr id="103" name="角丸四角形 102"/>
              <p:cNvSpPr/>
              <p:nvPr/>
            </p:nvSpPr>
            <p:spPr>
              <a:xfrm>
                <a:off x="1382048" y="1802650"/>
                <a:ext cx="4550094" cy="687219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角丸四角形 103"/>
              <p:cNvSpPr/>
              <p:nvPr/>
            </p:nvSpPr>
            <p:spPr>
              <a:xfrm>
                <a:off x="2040994" y="2381902"/>
                <a:ext cx="3873390" cy="343610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" name="角丸四角形 104"/>
              <p:cNvSpPr/>
              <p:nvPr/>
            </p:nvSpPr>
            <p:spPr>
              <a:xfrm>
                <a:off x="1492354" y="2839102"/>
                <a:ext cx="3873390" cy="17180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9" name="グループ化 58"/>
            <p:cNvGrpSpPr/>
            <p:nvPr/>
          </p:nvGrpSpPr>
          <p:grpSpPr>
            <a:xfrm>
              <a:off x="776822" y="2206694"/>
              <a:ext cx="5189638" cy="5341332"/>
              <a:chOff x="4965796" y="2140494"/>
              <a:chExt cx="2642185" cy="2719417"/>
            </a:xfrm>
          </p:grpSpPr>
          <p:grpSp>
            <p:nvGrpSpPr>
              <p:cNvPr id="60" name="グループ化 59"/>
              <p:cNvGrpSpPr/>
              <p:nvPr/>
            </p:nvGrpSpPr>
            <p:grpSpPr>
              <a:xfrm rot="900000">
                <a:off x="7000773" y="2140494"/>
                <a:ext cx="607208" cy="1043519"/>
                <a:chOff x="7154559" y="1626119"/>
                <a:chExt cx="682441" cy="1172811"/>
              </a:xfrm>
            </p:grpSpPr>
            <p:sp>
              <p:nvSpPr>
                <p:cNvPr id="78" name="台形 77"/>
                <p:cNvSpPr/>
                <p:nvPr/>
              </p:nvSpPr>
              <p:spPr bwMode="auto">
                <a:xfrm flipV="1">
                  <a:off x="7154559" y="1626119"/>
                  <a:ext cx="682441" cy="258584"/>
                </a:xfrm>
                <a:prstGeom prst="trapezoid">
                  <a:avLst/>
                </a:pr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grpSp>
              <p:nvGrpSpPr>
                <p:cNvPr id="79" name="グループ化 78"/>
                <p:cNvGrpSpPr/>
                <p:nvPr/>
              </p:nvGrpSpPr>
              <p:grpSpPr>
                <a:xfrm>
                  <a:off x="7203248" y="1940585"/>
                  <a:ext cx="585065" cy="858345"/>
                  <a:chOff x="7203248" y="1940585"/>
                  <a:chExt cx="585065" cy="858345"/>
                </a:xfrm>
              </p:grpSpPr>
              <p:sp>
                <p:nvSpPr>
                  <p:cNvPr id="81" name="角丸四角形 80"/>
                  <p:cNvSpPr/>
                  <p:nvPr/>
                </p:nvSpPr>
                <p:spPr bwMode="auto">
                  <a:xfrm>
                    <a:off x="7428275" y="2170377"/>
                    <a:ext cx="162234" cy="628553"/>
                  </a:xfrm>
                  <a:prstGeom prst="roundRect">
                    <a:avLst/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  <p:sp>
                <p:nvSpPr>
                  <p:cNvPr id="102" name="片側の 2 つの角を丸めた四角形 101"/>
                  <p:cNvSpPr/>
                  <p:nvPr/>
                </p:nvSpPr>
                <p:spPr bwMode="auto">
                  <a:xfrm rot="10800000">
                    <a:off x="7203248" y="1940585"/>
                    <a:ext cx="585065" cy="299847"/>
                  </a:xfrm>
                  <a:prstGeom prst="round2SameRect">
                    <a:avLst>
                      <a:gd name="adj1" fmla="val 42080"/>
                      <a:gd name="adj2" fmla="val 0"/>
                    </a:avLst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</p:grpSp>
            <p:sp>
              <p:nvSpPr>
                <p:cNvPr id="80" name="正方形/長方形 79"/>
                <p:cNvSpPr/>
                <p:nvPr/>
              </p:nvSpPr>
              <p:spPr bwMode="auto">
                <a:xfrm>
                  <a:off x="7203248" y="1851568"/>
                  <a:ext cx="585065" cy="122419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61" name="グループ化 60"/>
              <p:cNvGrpSpPr/>
              <p:nvPr/>
            </p:nvGrpSpPr>
            <p:grpSpPr>
              <a:xfrm rot="900000">
                <a:off x="4965796" y="3838354"/>
                <a:ext cx="710791" cy="916466"/>
                <a:chOff x="5678465" y="860213"/>
                <a:chExt cx="877632" cy="1131584"/>
              </a:xfrm>
            </p:grpSpPr>
            <p:sp>
              <p:nvSpPr>
                <p:cNvPr id="74" name="アーチ 73"/>
                <p:cNvSpPr/>
                <p:nvPr/>
              </p:nvSpPr>
              <p:spPr bwMode="auto">
                <a:xfrm>
                  <a:off x="5696602" y="860213"/>
                  <a:ext cx="841358" cy="841358"/>
                </a:xfrm>
                <a:prstGeom prst="blockArc">
                  <a:avLst>
                    <a:gd name="adj1" fmla="val 10800000"/>
                    <a:gd name="adj2" fmla="val 0"/>
                    <a:gd name="adj3" fmla="val 6701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75" name="台形 74"/>
                <p:cNvSpPr/>
                <p:nvPr/>
              </p:nvSpPr>
              <p:spPr bwMode="auto">
                <a:xfrm flipV="1">
                  <a:off x="5696602" y="1311115"/>
                  <a:ext cx="841358" cy="680682"/>
                </a:xfrm>
                <a:prstGeom prst="trapezoid">
                  <a:avLst>
                    <a:gd name="adj" fmla="val 14365"/>
                  </a:avLst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76" name="角丸四角形 75"/>
                <p:cNvSpPr/>
                <p:nvPr/>
              </p:nvSpPr>
              <p:spPr bwMode="auto">
                <a:xfrm>
                  <a:off x="5678465" y="1276483"/>
                  <a:ext cx="877632" cy="45719"/>
                </a:xfrm>
                <a:prstGeom prst="roundRect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77" name="フリーフォーム 76"/>
                <p:cNvSpPr/>
                <p:nvPr/>
              </p:nvSpPr>
              <p:spPr bwMode="auto">
                <a:xfrm>
                  <a:off x="5748485" y="1243469"/>
                  <a:ext cx="763339" cy="522123"/>
                </a:xfrm>
                <a:custGeom>
                  <a:avLst/>
                  <a:gdLst>
                    <a:gd name="connsiteX0" fmla="*/ 134199 w 659752"/>
                    <a:gd name="connsiteY0" fmla="*/ 266 h 540561"/>
                    <a:gd name="connsiteX1" fmla="*/ 87 w 659752"/>
                    <a:gd name="connsiteY1" fmla="*/ 67322 h 540561"/>
                    <a:gd name="connsiteX2" fmla="*/ 152487 w 659752"/>
                    <a:gd name="connsiteY2" fmla="*/ 195338 h 540561"/>
                    <a:gd name="connsiteX3" fmla="*/ 182967 w 659752"/>
                    <a:gd name="connsiteY3" fmla="*/ 487946 h 540561"/>
                    <a:gd name="connsiteX4" fmla="*/ 243927 w 659752"/>
                    <a:gd name="connsiteY4" fmla="*/ 536714 h 540561"/>
                    <a:gd name="connsiteX5" fmla="*/ 280503 w 659752"/>
                    <a:gd name="connsiteY5" fmla="*/ 439178 h 540561"/>
                    <a:gd name="connsiteX6" fmla="*/ 225639 w 659752"/>
                    <a:gd name="connsiteY6" fmla="*/ 170954 h 540561"/>
                    <a:gd name="connsiteX7" fmla="*/ 280503 w 659752"/>
                    <a:gd name="connsiteY7" fmla="*/ 61226 h 540561"/>
                    <a:gd name="connsiteX8" fmla="*/ 408519 w 659752"/>
                    <a:gd name="connsiteY8" fmla="*/ 152666 h 540561"/>
                    <a:gd name="connsiteX9" fmla="*/ 548727 w 659752"/>
                    <a:gd name="connsiteY9" fmla="*/ 140474 h 540561"/>
                    <a:gd name="connsiteX10" fmla="*/ 634071 w 659752"/>
                    <a:gd name="connsiteY10" fmla="*/ 164858 h 540561"/>
                    <a:gd name="connsiteX11" fmla="*/ 652359 w 659752"/>
                    <a:gd name="connsiteY11" fmla="*/ 49034 h 540561"/>
                    <a:gd name="connsiteX12" fmla="*/ 524343 w 659752"/>
                    <a:gd name="connsiteY12" fmla="*/ 24650 h 540561"/>
                    <a:gd name="connsiteX13" fmla="*/ 359751 w 659752"/>
                    <a:gd name="connsiteY13" fmla="*/ 42938 h 540561"/>
                    <a:gd name="connsiteX14" fmla="*/ 134199 w 659752"/>
                    <a:gd name="connsiteY14" fmla="*/ 266 h 540561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80503 w 659752"/>
                    <a:gd name="connsiteY7" fmla="*/ 43083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98791 w 659752"/>
                    <a:gd name="connsiteY7" fmla="*/ 79659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237786 w 763339"/>
                    <a:gd name="connsiteY0" fmla="*/ 116 h 522123"/>
                    <a:gd name="connsiteX1" fmla="*/ 42 w 763339"/>
                    <a:gd name="connsiteY1" fmla="*/ 36692 h 522123"/>
                    <a:gd name="connsiteX2" fmla="*/ 256074 w 763339"/>
                    <a:gd name="connsiteY2" fmla="*/ 176900 h 522123"/>
                    <a:gd name="connsiteX3" fmla="*/ 286554 w 763339"/>
                    <a:gd name="connsiteY3" fmla="*/ 469508 h 522123"/>
                    <a:gd name="connsiteX4" fmla="*/ 347514 w 763339"/>
                    <a:gd name="connsiteY4" fmla="*/ 518276 h 522123"/>
                    <a:gd name="connsiteX5" fmla="*/ 384090 w 763339"/>
                    <a:gd name="connsiteY5" fmla="*/ 420740 h 522123"/>
                    <a:gd name="connsiteX6" fmla="*/ 329226 w 763339"/>
                    <a:gd name="connsiteY6" fmla="*/ 152516 h 522123"/>
                    <a:gd name="connsiteX7" fmla="*/ 402378 w 763339"/>
                    <a:gd name="connsiteY7" fmla="*/ 79364 h 522123"/>
                    <a:gd name="connsiteX8" fmla="*/ 512106 w 763339"/>
                    <a:gd name="connsiteY8" fmla="*/ 134228 h 522123"/>
                    <a:gd name="connsiteX9" fmla="*/ 652314 w 763339"/>
                    <a:gd name="connsiteY9" fmla="*/ 122036 h 522123"/>
                    <a:gd name="connsiteX10" fmla="*/ 737658 w 763339"/>
                    <a:gd name="connsiteY10" fmla="*/ 146420 h 522123"/>
                    <a:gd name="connsiteX11" fmla="*/ 755946 w 763339"/>
                    <a:gd name="connsiteY11" fmla="*/ 30596 h 522123"/>
                    <a:gd name="connsiteX12" fmla="*/ 627930 w 763339"/>
                    <a:gd name="connsiteY12" fmla="*/ 6212 h 522123"/>
                    <a:gd name="connsiteX13" fmla="*/ 463338 w 763339"/>
                    <a:gd name="connsiteY13" fmla="*/ 24500 h 522123"/>
                    <a:gd name="connsiteX14" fmla="*/ 237786 w 763339"/>
                    <a:gd name="connsiteY14" fmla="*/ 116 h 522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3339" h="522123">
                      <a:moveTo>
                        <a:pt x="237786" y="116"/>
                      </a:moveTo>
                      <a:cubicBezTo>
                        <a:pt x="160570" y="2148"/>
                        <a:pt x="-3006" y="7228"/>
                        <a:pt x="42" y="36692"/>
                      </a:cubicBezTo>
                      <a:cubicBezTo>
                        <a:pt x="3090" y="66156"/>
                        <a:pt x="208322" y="104764"/>
                        <a:pt x="256074" y="176900"/>
                      </a:cubicBezTo>
                      <a:cubicBezTo>
                        <a:pt x="303826" y="249036"/>
                        <a:pt x="271314" y="412612"/>
                        <a:pt x="286554" y="469508"/>
                      </a:cubicBezTo>
                      <a:cubicBezTo>
                        <a:pt x="301794" y="526404"/>
                        <a:pt x="331258" y="526404"/>
                        <a:pt x="347514" y="518276"/>
                      </a:cubicBezTo>
                      <a:cubicBezTo>
                        <a:pt x="363770" y="510148"/>
                        <a:pt x="387138" y="481700"/>
                        <a:pt x="384090" y="420740"/>
                      </a:cubicBezTo>
                      <a:cubicBezTo>
                        <a:pt x="381042" y="359780"/>
                        <a:pt x="326178" y="209412"/>
                        <a:pt x="329226" y="152516"/>
                      </a:cubicBezTo>
                      <a:cubicBezTo>
                        <a:pt x="332274" y="95620"/>
                        <a:pt x="371898" y="82412"/>
                        <a:pt x="402378" y="79364"/>
                      </a:cubicBezTo>
                      <a:cubicBezTo>
                        <a:pt x="432858" y="76316"/>
                        <a:pt x="470450" y="127116"/>
                        <a:pt x="512106" y="134228"/>
                      </a:cubicBezTo>
                      <a:cubicBezTo>
                        <a:pt x="553762" y="141340"/>
                        <a:pt x="614722" y="120004"/>
                        <a:pt x="652314" y="122036"/>
                      </a:cubicBezTo>
                      <a:cubicBezTo>
                        <a:pt x="689906" y="124068"/>
                        <a:pt x="720386" y="161660"/>
                        <a:pt x="737658" y="146420"/>
                      </a:cubicBezTo>
                      <a:cubicBezTo>
                        <a:pt x="754930" y="131180"/>
                        <a:pt x="774234" y="53964"/>
                        <a:pt x="755946" y="30596"/>
                      </a:cubicBezTo>
                      <a:cubicBezTo>
                        <a:pt x="737658" y="7228"/>
                        <a:pt x="676698" y="7228"/>
                        <a:pt x="627930" y="6212"/>
                      </a:cubicBezTo>
                      <a:cubicBezTo>
                        <a:pt x="579162" y="5196"/>
                        <a:pt x="528362" y="25516"/>
                        <a:pt x="463338" y="24500"/>
                      </a:cubicBezTo>
                      <a:cubicBezTo>
                        <a:pt x="398314" y="23484"/>
                        <a:pt x="315002" y="-1916"/>
                        <a:pt x="237786" y="116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62" name="グループ化 61"/>
              <p:cNvGrpSpPr/>
              <p:nvPr/>
            </p:nvGrpSpPr>
            <p:grpSpPr>
              <a:xfrm>
                <a:off x="5425358" y="2696870"/>
                <a:ext cx="2032054" cy="2163041"/>
                <a:chOff x="4964183" y="3717350"/>
                <a:chExt cx="2032054" cy="2163041"/>
              </a:xfrm>
            </p:grpSpPr>
            <p:sp>
              <p:nvSpPr>
                <p:cNvPr id="63" name="弦 62"/>
                <p:cNvSpPr/>
                <p:nvPr/>
              </p:nvSpPr>
              <p:spPr>
                <a:xfrm rot="4500000" flipH="1" flipV="1">
                  <a:off x="5931382" y="3877439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" name="弦 63"/>
                <p:cNvSpPr/>
                <p:nvPr/>
              </p:nvSpPr>
              <p:spPr>
                <a:xfrm rot="5400000">
                  <a:off x="4872433" y="4380643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星 4 143"/>
                <p:cNvSpPr/>
                <p:nvPr/>
              </p:nvSpPr>
              <p:spPr>
                <a:xfrm rot="5400000">
                  <a:off x="6088652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" name="星 4 143"/>
                <p:cNvSpPr/>
                <p:nvPr/>
              </p:nvSpPr>
              <p:spPr>
                <a:xfrm rot="5400000">
                  <a:off x="5410059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7" name="グループ化 228"/>
                <p:cNvGrpSpPr/>
                <p:nvPr/>
              </p:nvGrpSpPr>
              <p:grpSpPr>
                <a:xfrm>
                  <a:off x="5548094" y="5209729"/>
                  <a:ext cx="864096" cy="288032"/>
                  <a:chOff x="4880992" y="5661248"/>
                  <a:chExt cx="864096" cy="288032"/>
                </a:xfrm>
                <a:solidFill>
                  <a:schemeClr val="tx1">
                    <a:lumMod val="75000"/>
                    <a:lumOff val="25000"/>
                  </a:schemeClr>
                </a:solidFill>
              </p:grpSpPr>
              <p:sp>
                <p:nvSpPr>
                  <p:cNvPr id="72" name="フローチャート : 論理積ゲート 71"/>
                  <p:cNvSpPr/>
                  <p:nvPr/>
                </p:nvSpPr>
                <p:spPr>
                  <a:xfrm rot="5400000">
                    <a:off x="5493060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3" name="フローチャート : 論理積ゲート 72"/>
                  <p:cNvSpPr/>
                  <p:nvPr/>
                </p:nvSpPr>
                <p:spPr>
                  <a:xfrm rot="5400000">
                    <a:off x="4844988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68" name="フリーフォーム 67"/>
                <p:cNvSpPr/>
                <p:nvPr/>
              </p:nvSpPr>
              <p:spPr>
                <a:xfrm>
                  <a:off x="5318534" y="3913357"/>
                  <a:ext cx="1323216" cy="1529194"/>
                </a:xfrm>
                <a:custGeom>
                  <a:avLst/>
                  <a:gdLst>
                    <a:gd name="connsiteX0" fmla="*/ 0 w 1318260"/>
                    <a:gd name="connsiteY0" fmla="*/ 1052830 h 1391920"/>
                    <a:gd name="connsiteX1" fmla="*/ 662940 w 1318260"/>
                    <a:gd name="connsiteY1" fmla="*/ 1388110 h 1391920"/>
                    <a:gd name="connsiteX2" fmla="*/ 1318260 w 1318260"/>
                    <a:gd name="connsiteY2" fmla="*/ 1075690 h 1391920"/>
                    <a:gd name="connsiteX3" fmla="*/ 662940 w 1318260"/>
                    <a:gd name="connsiteY3" fmla="*/ 1270 h 1391920"/>
                    <a:gd name="connsiteX4" fmla="*/ 0 w 1318260"/>
                    <a:gd name="connsiteY4" fmla="*/ 1052830 h 1391920"/>
                    <a:gd name="connsiteX0" fmla="*/ 2478 w 1323216"/>
                    <a:gd name="connsiteY0" fmla="*/ 1052830 h 1515978"/>
                    <a:gd name="connsiteX1" fmla="*/ 650550 w 1323216"/>
                    <a:gd name="connsiteY1" fmla="*/ 1512168 h 1515978"/>
                    <a:gd name="connsiteX2" fmla="*/ 1320738 w 1323216"/>
                    <a:gd name="connsiteY2" fmla="*/ 1075690 h 1515978"/>
                    <a:gd name="connsiteX3" fmla="*/ 665418 w 1323216"/>
                    <a:gd name="connsiteY3" fmla="*/ 1270 h 1515978"/>
                    <a:gd name="connsiteX4" fmla="*/ 2478 w 1323216"/>
                    <a:gd name="connsiteY4" fmla="*/ 1052830 h 1515978"/>
                    <a:gd name="connsiteX0" fmla="*/ 2478 w 1323216"/>
                    <a:gd name="connsiteY0" fmla="*/ 1052830 h 1528966"/>
                    <a:gd name="connsiteX1" fmla="*/ 650550 w 1323216"/>
                    <a:gd name="connsiteY1" fmla="*/ 1512168 h 1528966"/>
                    <a:gd name="connsiteX2" fmla="*/ 1320738 w 1323216"/>
                    <a:gd name="connsiteY2" fmla="*/ 1075690 h 1528966"/>
                    <a:gd name="connsiteX3" fmla="*/ 665418 w 1323216"/>
                    <a:gd name="connsiteY3" fmla="*/ 1270 h 1528966"/>
                    <a:gd name="connsiteX4" fmla="*/ 2478 w 1323216"/>
                    <a:gd name="connsiteY4" fmla="*/ 1052830 h 1528966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56233 h 1532369"/>
                    <a:gd name="connsiteX1" fmla="*/ 650550 w 1323216"/>
                    <a:gd name="connsiteY1" fmla="*/ 1515571 h 1532369"/>
                    <a:gd name="connsiteX2" fmla="*/ 1320738 w 1323216"/>
                    <a:gd name="connsiteY2" fmla="*/ 1079093 h 1532369"/>
                    <a:gd name="connsiteX3" fmla="*/ 665418 w 1323216"/>
                    <a:gd name="connsiteY3" fmla="*/ 4673 h 1532369"/>
                    <a:gd name="connsiteX4" fmla="*/ 2478 w 1323216"/>
                    <a:gd name="connsiteY4" fmla="*/ 1056233 h 1532369"/>
                    <a:gd name="connsiteX0" fmla="*/ 2478 w 1323216"/>
                    <a:gd name="connsiteY0" fmla="*/ 1056412 h 1532548"/>
                    <a:gd name="connsiteX1" fmla="*/ 650550 w 1323216"/>
                    <a:gd name="connsiteY1" fmla="*/ 1515750 h 1532548"/>
                    <a:gd name="connsiteX2" fmla="*/ 1320738 w 1323216"/>
                    <a:gd name="connsiteY2" fmla="*/ 1079272 h 1532548"/>
                    <a:gd name="connsiteX3" fmla="*/ 665418 w 1323216"/>
                    <a:gd name="connsiteY3" fmla="*/ 4852 h 1532548"/>
                    <a:gd name="connsiteX4" fmla="*/ 2478 w 1323216"/>
                    <a:gd name="connsiteY4" fmla="*/ 1056412 h 1532548"/>
                    <a:gd name="connsiteX0" fmla="*/ 2478 w 1323216"/>
                    <a:gd name="connsiteY0" fmla="*/ 1053058 h 1529194"/>
                    <a:gd name="connsiteX1" fmla="*/ 650550 w 1323216"/>
                    <a:gd name="connsiteY1" fmla="*/ 1512396 h 1529194"/>
                    <a:gd name="connsiteX2" fmla="*/ 1320738 w 1323216"/>
                    <a:gd name="connsiteY2" fmla="*/ 1075918 h 1529194"/>
                    <a:gd name="connsiteX3" fmla="*/ 665418 w 1323216"/>
                    <a:gd name="connsiteY3" fmla="*/ 1498 h 1529194"/>
                    <a:gd name="connsiteX4" fmla="*/ 2478 w 1323216"/>
                    <a:gd name="connsiteY4" fmla="*/ 1053058 h 1529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3216" h="1529194">
                      <a:moveTo>
                        <a:pt x="2478" y="1053058"/>
                      </a:moveTo>
                      <a:cubicBezTo>
                        <a:pt x="0" y="1304874"/>
                        <a:pt x="275384" y="1495598"/>
                        <a:pt x="650550" y="1512396"/>
                      </a:cubicBezTo>
                      <a:cubicBezTo>
                        <a:pt x="1025716" y="1529194"/>
                        <a:pt x="1318260" y="1327734"/>
                        <a:pt x="1320738" y="1075918"/>
                      </a:cubicBezTo>
                      <a:cubicBezTo>
                        <a:pt x="1323216" y="824102"/>
                        <a:pt x="1108668" y="0"/>
                        <a:pt x="665418" y="1498"/>
                      </a:cubicBezTo>
                      <a:cubicBezTo>
                        <a:pt x="222168" y="2996"/>
                        <a:pt x="4956" y="801242"/>
                        <a:pt x="2478" y="105305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9" name="グループ化 68"/>
                <p:cNvGrpSpPr/>
                <p:nvPr/>
              </p:nvGrpSpPr>
              <p:grpSpPr>
                <a:xfrm>
                  <a:off x="5483057" y="3717350"/>
                  <a:ext cx="994170" cy="857601"/>
                  <a:chOff x="2302646" y="1881953"/>
                  <a:chExt cx="1316785" cy="1135899"/>
                </a:xfrm>
              </p:grpSpPr>
              <p:sp>
                <p:nvSpPr>
                  <p:cNvPr id="70" name="弦 69"/>
                  <p:cNvSpPr/>
                  <p:nvPr/>
                </p:nvSpPr>
                <p:spPr>
                  <a:xfrm rot="6300000">
                    <a:off x="2398878" y="1881954"/>
                    <a:ext cx="1135899" cy="1135898"/>
                  </a:xfrm>
                  <a:prstGeom prst="chord">
                    <a:avLst>
                      <a:gd name="adj1" fmla="val 4132095"/>
                      <a:gd name="adj2" fmla="val 15649445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71" name="角丸四角形 70"/>
                  <p:cNvSpPr/>
                  <p:nvPr/>
                </p:nvSpPr>
                <p:spPr>
                  <a:xfrm>
                    <a:off x="2302646" y="2463809"/>
                    <a:ext cx="1316785" cy="10973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/>
          <p:cNvSpPr txBox="1"/>
          <p:nvPr/>
        </p:nvSpPr>
        <p:spPr>
          <a:xfrm>
            <a:off x="5945" y="4600468"/>
            <a:ext cx="9900055" cy="223138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16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13900" dirty="0" smtClean="0">
                <a:ln w="63500">
                  <a:solidFill>
                    <a:schemeClr val="bg1"/>
                  </a:solidFill>
                </a:ln>
                <a:solidFill>
                  <a:srgbClr val="FF0000"/>
                </a:solidFill>
              </a:rPr>
              <a:t>塗 装 中</a:t>
            </a:r>
            <a:endParaRPr lang="ja-JP" altLang="en-US" sz="13900" dirty="0">
              <a:ln w="63500">
                <a:solidFill>
                  <a:schemeClr val="bg1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3232048" y="578910"/>
            <a:ext cx="3447848" cy="3700254"/>
            <a:chOff x="776822" y="1978471"/>
            <a:chExt cx="5189638" cy="5569555"/>
          </a:xfrm>
        </p:grpSpPr>
        <p:grpSp>
          <p:nvGrpSpPr>
            <p:cNvPr id="27" name="グループ化 26"/>
            <p:cNvGrpSpPr/>
            <p:nvPr/>
          </p:nvGrpSpPr>
          <p:grpSpPr>
            <a:xfrm>
              <a:off x="1382048" y="1978471"/>
              <a:ext cx="4550094" cy="788570"/>
              <a:chOff x="1382048" y="1802650"/>
              <a:chExt cx="4550094" cy="1208257"/>
            </a:xfrm>
          </p:grpSpPr>
          <p:sp>
            <p:nvSpPr>
              <p:cNvPr id="52" name="角丸四角形 51"/>
              <p:cNvSpPr/>
              <p:nvPr/>
            </p:nvSpPr>
            <p:spPr>
              <a:xfrm>
                <a:off x="1382048" y="1802650"/>
                <a:ext cx="4550094" cy="687219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角丸四角形 55"/>
              <p:cNvSpPr/>
              <p:nvPr/>
            </p:nvSpPr>
            <p:spPr>
              <a:xfrm>
                <a:off x="2040994" y="2381902"/>
                <a:ext cx="3873390" cy="343610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角丸四角形 56"/>
              <p:cNvSpPr/>
              <p:nvPr/>
            </p:nvSpPr>
            <p:spPr>
              <a:xfrm>
                <a:off x="1492354" y="2839102"/>
                <a:ext cx="3873390" cy="17180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8" name="グループ化 27"/>
            <p:cNvGrpSpPr/>
            <p:nvPr/>
          </p:nvGrpSpPr>
          <p:grpSpPr>
            <a:xfrm>
              <a:off x="776822" y="2206694"/>
              <a:ext cx="5189638" cy="5341332"/>
              <a:chOff x="4965796" y="2140494"/>
              <a:chExt cx="2642185" cy="2719417"/>
            </a:xfrm>
          </p:grpSpPr>
          <p:grpSp>
            <p:nvGrpSpPr>
              <p:cNvPr id="29" name="グループ化 28"/>
              <p:cNvGrpSpPr/>
              <p:nvPr/>
            </p:nvGrpSpPr>
            <p:grpSpPr>
              <a:xfrm rot="900000">
                <a:off x="7000773" y="2140494"/>
                <a:ext cx="607208" cy="1043519"/>
                <a:chOff x="7154559" y="1626119"/>
                <a:chExt cx="682441" cy="1172811"/>
              </a:xfrm>
            </p:grpSpPr>
            <p:sp>
              <p:nvSpPr>
                <p:cNvPr id="47" name="台形 46"/>
                <p:cNvSpPr/>
                <p:nvPr/>
              </p:nvSpPr>
              <p:spPr bwMode="auto">
                <a:xfrm flipV="1">
                  <a:off x="7154559" y="1626119"/>
                  <a:ext cx="682441" cy="258584"/>
                </a:xfrm>
                <a:prstGeom prst="trapezoid">
                  <a:avLst/>
                </a:pr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grpSp>
              <p:nvGrpSpPr>
                <p:cNvPr id="48" name="グループ化 47"/>
                <p:cNvGrpSpPr/>
                <p:nvPr/>
              </p:nvGrpSpPr>
              <p:grpSpPr>
                <a:xfrm>
                  <a:off x="7203248" y="1940585"/>
                  <a:ext cx="585065" cy="858345"/>
                  <a:chOff x="7203248" y="1940585"/>
                  <a:chExt cx="585065" cy="858345"/>
                </a:xfrm>
              </p:grpSpPr>
              <p:sp>
                <p:nvSpPr>
                  <p:cNvPr id="50" name="角丸四角形 49"/>
                  <p:cNvSpPr/>
                  <p:nvPr/>
                </p:nvSpPr>
                <p:spPr bwMode="auto">
                  <a:xfrm>
                    <a:off x="7428275" y="2170377"/>
                    <a:ext cx="162234" cy="628553"/>
                  </a:xfrm>
                  <a:prstGeom prst="roundRect">
                    <a:avLst/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  <p:sp>
                <p:nvSpPr>
                  <p:cNvPr id="51" name="片側の 2 つの角を丸めた四角形 50"/>
                  <p:cNvSpPr/>
                  <p:nvPr/>
                </p:nvSpPr>
                <p:spPr bwMode="auto">
                  <a:xfrm rot="10800000">
                    <a:off x="7203248" y="1940585"/>
                    <a:ext cx="585065" cy="299847"/>
                  </a:xfrm>
                  <a:prstGeom prst="round2SameRect">
                    <a:avLst>
                      <a:gd name="adj1" fmla="val 42080"/>
                      <a:gd name="adj2" fmla="val 0"/>
                    </a:avLst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</p:grpSp>
            <p:sp>
              <p:nvSpPr>
                <p:cNvPr id="49" name="正方形/長方形 48"/>
                <p:cNvSpPr/>
                <p:nvPr/>
              </p:nvSpPr>
              <p:spPr bwMode="auto">
                <a:xfrm>
                  <a:off x="7203248" y="1851568"/>
                  <a:ext cx="585065" cy="122419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0" name="グループ化 29"/>
              <p:cNvGrpSpPr/>
              <p:nvPr/>
            </p:nvGrpSpPr>
            <p:grpSpPr>
              <a:xfrm rot="900000">
                <a:off x="4965796" y="3838354"/>
                <a:ext cx="710791" cy="916466"/>
                <a:chOff x="5678465" y="860213"/>
                <a:chExt cx="877632" cy="1131584"/>
              </a:xfrm>
            </p:grpSpPr>
            <p:sp>
              <p:nvSpPr>
                <p:cNvPr id="43" name="アーチ 42"/>
                <p:cNvSpPr/>
                <p:nvPr/>
              </p:nvSpPr>
              <p:spPr bwMode="auto">
                <a:xfrm>
                  <a:off x="5696602" y="860213"/>
                  <a:ext cx="841358" cy="841358"/>
                </a:xfrm>
                <a:prstGeom prst="blockArc">
                  <a:avLst>
                    <a:gd name="adj1" fmla="val 10800000"/>
                    <a:gd name="adj2" fmla="val 0"/>
                    <a:gd name="adj3" fmla="val 6701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4" name="台形 43"/>
                <p:cNvSpPr/>
                <p:nvPr/>
              </p:nvSpPr>
              <p:spPr bwMode="auto">
                <a:xfrm flipV="1">
                  <a:off x="5696602" y="1311115"/>
                  <a:ext cx="841358" cy="680682"/>
                </a:xfrm>
                <a:prstGeom prst="trapezoid">
                  <a:avLst>
                    <a:gd name="adj" fmla="val 14365"/>
                  </a:avLst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5" name="角丸四角形 44"/>
                <p:cNvSpPr/>
                <p:nvPr/>
              </p:nvSpPr>
              <p:spPr bwMode="auto">
                <a:xfrm>
                  <a:off x="5678465" y="1276483"/>
                  <a:ext cx="877632" cy="45719"/>
                </a:xfrm>
                <a:prstGeom prst="roundRect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6" name="フリーフォーム 45"/>
                <p:cNvSpPr/>
                <p:nvPr/>
              </p:nvSpPr>
              <p:spPr bwMode="auto">
                <a:xfrm>
                  <a:off x="5748485" y="1243469"/>
                  <a:ext cx="763339" cy="522123"/>
                </a:xfrm>
                <a:custGeom>
                  <a:avLst/>
                  <a:gdLst>
                    <a:gd name="connsiteX0" fmla="*/ 134199 w 659752"/>
                    <a:gd name="connsiteY0" fmla="*/ 266 h 540561"/>
                    <a:gd name="connsiteX1" fmla="*/ 87 w 659752"/>
                    <a:gd name="connsiteY1" fmla="*/ 67322 h 540561"/>
                    <a:gd name="connsiteX2" fmla="*/ 152487 w 659752"/>
                    <a:gd name="connsiteY2" fmla="*/ 195338 h 540561"/>
                    <a:gd name="connsiteX3" fmla="*/ 182967 w 659752"/>
                    <a:gd name="connsiteY3" fmla="*/ 487946 h 540561"/>
                    <a:gd name="connsiteX4" fmla="*/ 243927 w 659752"/>
                    <a:gd name="connsiteY4" fmla="*/ 536714 h 540561"/>
                    <a:gd name="connsiteX5" fmla="*/ 280503 w 659752"/>
                    <a:gd name="connsiteY5" fmla="*/ 439178 h 540561"/>
                    <a:gd name="connsiteX6" fmla="*/ 225639 w 659752"/>
                    <a:gd name="connsiteY6" fmla="*/ 170954 h 540561"/>
                    <a:gd name="connsiteX7" fmla="*/ 280503 w 659752"/>
                    <a:gd name="connsiteY7" fmla="*/ 61226 h 540561"/>
                    <a:gd name="connsiteX8" fmla="*/ 408519 w 659752"/>
                    <a:gd name="connsiteY8" fmla="*/ 152666 h 540561"/>
                    <a:gd name="connsiteX9" fmla="*/ 548727 w 659752"/>
                    <a:gd name="connsiteY9" fmla="*/ 140474 h 540561"/>
                    <a:gd name="connsiteX10" fmla="*/ 634071 w 659752"/>
                    <a:gd name="connsiteY10" fmla="*/ 164858 h 540561"/>
                    <a:gd name="connsiteX11" fmla="*/ 652359 w 659752"/>
                    <a:gd name="connsiteY11" fmla="*/ 49034 h 540561"/>
                    <a:gd name="connsiteX12" fmla="*/ 524343 w 659752"/>
                    <a:gd name="connsiteY12" fmla="*/ 24650 h 540561"/>
                    <a:gd name="connsiteX13" fmla="*/ 359751 w 659752"/>
                    <a:gd name="connsiteY13" fmla="*/ 42938 h 540561"/>
                    <a:gd name="connsiteX14" fmla="*/ 134199 w 659752"/>
                    <a:gd name="connsiteY14" fmla="*/ 266 h 540561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80503 w 659752"/>
                    <a:gd name="connsiteY7" fmla="*/ 43083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98791 w 659752"/>
                    <a:gd name="connsiteY7" fmla="*/ 79659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237786 w 763339"/>
                    <a:gd name="connsiteY0" fmla="*/ 116 h 522123"/>
                    <a:gd name="connsiteX1" fmla="*/ 42 w 763339"/>
                    <a:gd name="connsiteY1" fmla="*/ 36692 h 522123"/>
                    <a:gd name="connsiteX2" fmla="*/ 256074 w 763339"/>
                    <a:gd name="connsiteY2" fmla="*/ 176900 h 522123"/>
                    <a:gd name="connsiteX3" fmla="*/ 286554 w 763339"/>
                    <a:gd name="connsiteY3" fmla="*/ 469508 h 522123"/>
                    <a:gd name="connsiteX4" fmla="*/ 347514 w 763339"/>
                    <a:gd name="connsiteY4" fmla="*/ 518276 h 522123"/>
                    <a:gd name="connsiteX5" fmla="*/ 384090 w 763339"/>
                    <a:gd name="connsiteY5" fmla="*/ 420740 h 522123"/>
                    <a:gd name="connsiteX6" fmla="*/ 329226 w 763339"/>
                    <a:gd name="connsiteY6" fmla="*/ 152516 h 522123"/>
                    <a:gd name="connsiteX7" fmla="*/ 402378 w 763339"/>
                    <a:gd name="connsiteY7" fmla="*/ 79364 h 522123"/>
                    <a:gd name="connsiteX8" fmla="*/ 512106 w 763339"/>
                    <a:gd name="connsiteY8" fmla="*/ 134228 h 522123"/>
                    <a:gd name="connsiteX9" fmla="*/ 652314 w 763339"/>
                    <a:gd name="connsiteY9" fmla="*/ 122036 h 522123"/>
                    <a:gd name="connsiteX10" fmla="*/ 737658 w 763339"/>
                    <a:gd name="connsiteY10" fmla="*/ 146420 h 522123"/>
                    <a:gd name="connsiteX11" fmla="*/ 755946 w 763339"/>
                    <a:gd name="connsiteY11" fmla="*/ 30596 h 522123"/>
                    <a:gd name="connsiteX12" fmla="*/ 627930 w 763339"/>
                    <a:gd name="connsiteY12" fmla="*/ 6212 h 522123"/>
                    <a:gd name="connsiteX13" fmla="*/ 463338 w 763339"/>
                    <a:gd name="connsiteY13" fmla="*/ 24500 h 522123"/>
                    <a:gd name="connsiteX14" fmla="*/ 237786 w 763339"/>
                    <a:gd name="connsiteY14" fmla="*/ 116 h 522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3339" h="522123">
                      <a:moveTo>
                        <a:pt x="237786" y="116"/>
                      </a:moveTo>
                      <a:cubicBezTo>
                        <a:pt x="160570" y="2148"/>
                        <a:pt x="-3006" y="7228"/>
                        <a:pt x="42" y="36692"/>
                      </a:cubicBezTo>
                      <a:cubicBezTo>
                        <a:pt x="3090" y="66156"/>
                        <a:pt x="208322" y="104764"/>
                        <a:pt x="256074" y="176900"/>
                      </a:cubicBezTo>
                      <a:cubicBezTo>
                        <a:pt x="303826" y="249036"/>
                        <a:pt x="271314" y="412612"/>
                        <a:pt x="286554" y="469508"/>
                      </a:cubicBezTo>
                      <a:cubicBezTo>
                        <a:pt x="301794" y="526404"/>
                        <a:pt x="331258" y="526404"/>
                        <a:pt x="347514" y="518276"/>
                      </a:cubicBezTo>
                      <a:cubicBezTo>
                        <a:pt x="363770" y="510148"/>
                        <a:pt x="387138" y="481700"/>
                        <a:pt x="384090" y="420740"/>
                      </a:cubicBezTo>
                      <a:cubicBezTo>
                        <a:pt x="381042" y="359780"/>
                        <a:pt x="326178" y="209412"/>
                        <a:pt x="329226" y="152516"/>
                      </a:cubicBezTo>
                      <a:cubicBezTo>
                        <a:pt x="332274" y="95620"/>
                        <a:pt x="371898" y="82412"/>
                        <a:pt x="402378" y="79364"/>
                      </a:cubicBezTo>
                      <a:cubicBezTo>
                        <a:pt x="432858" y="76316"/>
                        <a:pt x="470450" y="127116"/>
                        <a:pt x="512106" y="134228"/>
                      </a:cubicBezTo>
                      <a:cubicBezTo>
                        <a:pt x="553762" y="141340"/>
                        <a:pt x="614722" y="120004"/>
                        <a:pt x="652314" y="122036"/>
                      </a:cubicBezTo>
                      <a:cubicBezTo>
                        <a:pt x="689906" y="124068"/>
                        <a:pt x="720386" y="161660"/>
                        <a:pt x="737658" y="146420"/>
                      </a:cubicBezTo>
                      <a:cubicBezTo>
                        <a:pt x="754930" y="131180"/>
                        <a:pt x="774234" y="53964"/>
                        <a:pt x="755946" y="30596"/>
                      </a:cubicBezTo>
                      <a:cubicBezTo>
                        <a:pt x="737658" y="7228"/>
                        <a:pt x="676698" y="7228"/>
                        <a:pt x="627930" y="6212"/>
                      </a:cubicBezTo>
                      <a:cubicBezTo>
                        <a:pt x="579162" y="5196"/>
                        <a:pt x="528362" y="25516"/>
                        <a:pt x="463338" y="24500"/>
                      </a:cubicBezTo>
                      <a:cubicBezTo>
                        <a:pt x="398314" y="23484"/>
                        <a:pt x="315002" y="-1916"/>
                        <a:pt x="237786" y="116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>
                <a:off x="5425358" y="2696870"/>
                <a:ext cx="2032054" cy="2163041"/>
                <a:chOff x="4964183" y="3717350"/>
                <a:chExt cx="2032054" cy="2163041"/>
              </a:xfrm>
            </p:grpSpPr>
            <p:sp>
              <p:nvSpPr>
                <p:cNvPr id="32" name="弦 31"/>
                <p:cNvSpPr/>
                <p:nvPr/>
              </p:nvSpPr>
              <p:spPr>
                <a:xfrm rot="4500000" flipH="1" flipV="1">
                  <a:off x="5931382" y="3877439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弦 32"/>
                <p:cNvSpPr/>
                <p:nvPr/>
              </p:nvSpPr>
              <p:spPr>
                <a:xfrm rot="5400000">
                  <a:off x="4872433" y="4380643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星 4 143"/>
                <p:cNvSpPr/>
                <p:nvPr/>
              </p:nvSpPr>
              <p:spPr>
                <a:xfrm rot="5400000">
                  <a:off x="6088652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星 4 143"/>
                <p:cNvSpPr/>
                <p:nvPr/>
              </p:nvSpPr>
              <p:spPr>
                <a:xfrm rot="5400000">
                  <a:off x="5410059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6" name="グループ化 228"/>
                <p:cNvGrpSpPr/>
                <p:nvPr/>
              </p:nvGrpSpPr>
              <p:grpSpPr>
                <a:xfrm>
                  <a:off x="5548094" y="5209729"/>
                  <a:ext cx="864096" cy="288032"/>
                  <a:chOff x="4880992" y="5661248"/>
                  <a:chExt cx="864096" cy="288032"/>
                </a:xfrm>
                <a:solidFill>
                  <a:schemeClr val="tx1">
                    <a:lumMod val="75000"/>
                    <a:lumOff val="25000"/>
                  </a:schemeClr>
                </a:solidFill>
              </p:grpSpPr>
              <p:sp>
                <p:nvSpPr>
                  <p:cNvPr id="41" name="フローチャート : 論理積ゲート 40"/>
                  <p:cNvSpPr/>
                  <p:nvPr/>
                </p:nvSpPr>
                <p:spPr>
                  <a:xfrm rot="5400000">
                    <a:off x="5493060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2" name="フローチャート : 論理積ゲート 41"/>
                  <p:cNvSpPr/>
                  <p:nvPr/>
                </p:nvSpPr>
                <p:spPr>
                  <a:xfrm rot="5400000">
                    <a:off x="4844988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7" name="フリーフォーム 36"/>
                <p:cNvSpPr/>
                <p:nvPr/>
              </p:nvSpPr>
              <p:spPr>
                <a:xfrm>
                  <a:off x="5318534" y="3913357"/>
                  <a:ext cx="1323216" cy="1529194"/>
                </a:xfrm>
                <a:custGeom>
                  <a:avLst/>
                  <a:gdLst>
                    <a:gd name="connsiteX0" fmla="*/ 0 w 1318260"/>
                    <a:gd name="connsiteY0" fmla="*/ 1052830 h 1391920"/>
                    <a:gd name="connsiteX1" fmla="*/ 662940 w 1318260"/>
                    <a:gd name="connsiteY1" fmla="*/ 1388110 h 1391920"/>
                    <a:gd name="connsiteX2" fmla="*/ 1318260 w 1318260"/>
                    <a:gd name="connsiteY2" fmla="*/ 1075690 h 1391920"/>
                    <a:gd name="connsiteX3" fmla="*/ 662940 w 1318260"/>
                    <a:gd name="connsiteY3" fmla="*/ 1270 h 1391920"/>
                    <a:gd name="connsiteX4" fmla="*/ 0 w 1318260"/>
                    <a:gd name="connsiteY4" fmla="*/ 1052830 h 1391920"/>
                    <a:gd name="connsiteX0" fmla="*/ 2478 w 1323216"/>
                    <a:gd name="connsiteY0" fmla="*/ 1052830 h 1515978"/>
                    <a:gd name="connsiteX1" fmla="*/ 650550 w 1323216"/>
                    <a:gd name="connsiteY1" fmla="*/ 1512168 h 1515978"/>
                    <a:gd name="connsiteX2" fmla="*/ 1320738 w 1323216"/>
                    <a:gd name="connsiteY2" fmla="*/ 1075690 h 1515978"/>
                    <a:gd name="connsiteX3" fmla="*/ 665418 w 1323216"/>
                    <a:gd name="connsiteY3" fmla="*/ 1270 h 1515978"/>
                    <a:gd name="connsiteX4" fmla="*/ 2478 w 1323216"/>
                    <a:gd name="connsiteY4" fmla="*/ 1052830 h 1515978"/>
                    <a:gd name="connsiteX0" fmla="*/ 2478 w 1323216"/>
                    <a:gd name="connsiteY0" fmla="*/ 1052830 h 1528966"/>
                    <a:gd name="connsiteX1" fmla="*/ 650550 w 1323216"/>
                    <a:gd name="connsiteY1" fmla="*/ 1512168 h 1528966"/>
                    <a:gd name="connsiteX2" fmla="*/ 1320738 w 1323216"/>
                    <a:gd name="connsiteY2" fmla="*/ 1075690 h 1528966"/>
                    <a:gd name="connsiteX3" fmla="*/ 665418 w 1323216"/>
                    <a:gd name="connsiteY3" fmla="*/ 1270 h 1528966"/>
                    <a:gd name="connsiteX4" fmla="*/ 2478 w 1323216"/>
                    <a:gd name="connsiteY4" fmla="*/ 1052830 h 1528966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56233 h 1532369"/>
                    <a:gd name="connsiteX1" fmla="*/ 650550 w 1323216"/>
                    <a:gd name="connsiteY1" fmla="*/ 1515571 h 1532369"/>
                    <a:gd name="connsiteX2" fmla="*/ 1320738 w 1323216"/>
                    <a:gd name="connsiteY2" fmla="*/ 1079093 h 1532369"/>
                    <a:gd name="connsiteX3" fmla="*/ 665418 w 1323216"/>
                    <a:gd name="connsiteY3" fmla="*/ 4673 h 1532369"/>
                    <a:gd name="connsiteX4" fmla="*/ 2478 w 1323216"/>
                    <a:gd name="connsiteY4" fmla="*/ 1056233 h 1532369"/>
                    <a:gd name="connsiteX0" fmla="*/ 2478 w 1323216"/>
                    <a:gd name="connsiteY0" fmla="*/ 1056412 h 1532548"/>
                    <a:gd name="connsiteX1" fmla="*/ 650550 w 1323216"/>
                    <a:gd name="connsiteY1" fmla="*/ 1515750 h 1532548"/>
                    <a:gd name="connsiteX2" fmla="*/ 1320738 w 1323216"/>
                    <a:gd name="connsiteY2" fmla="*/ 1079272 h 1532548"/>
                    <a:gd name="connsiteX3" fmla="*/ 665418 w 1323216"/>
                    <a:gd name="connsiteY3" fmla="*/ 4852 h 1532548"/>
                    <a:gd name="connsiteX4" fmla="*/ 2478 w 1323216"/>
                    <a:gd name="connsiteY4" fmla="*/ 1056412 h 1532548"/>
                    <a:gd name="connsiteX0" fmla="*/ 2478 w 1323216"/>
                    <a:gd name="connsiteY0" fmla="*/ 1053058 h 1529194"/>
                    <a:gd name="connsiteX1" fmla="*/ 650550 w 1323216"/>
                    <a:gd name="connsiteY1" fmla="*/ 1512396 h 1529194"/>
                    <a:gd name="connsiteX2" fmla="*/ 1320738 w 1323216"/>
                    <a:gd name="connsiteY2" fmla="*/ 1075918 h 1529194"/>
                    <a:gd name="connsiteX3" fmla="*/ 665418 w 1323216"/>
                    <a:gd name="connsiteY3" fmla="*/ 1498 h 1529194"/>
                    <a:gd name="connsiteX4" fmla="*/ 2478 w 1323216"/>
                    <a:gd name="connsiteY4" fmla="*/ 1053058 h 1529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3216" h="1529194">
                      <a:moveTo>
                        <a:pt x="2478" y="1053058"/>
                      </a:moveTo>
                      <a:cubicBezTo>
                        <a:pt x="0" y="1304874"/>
                        <a:pt x="275384" y="1495598"/>
                        <a:pt x="650550" y="1512396"/>
                      </a:cubicBezTo>
                      <a:cubicBezTo>
                        <a:pt x="1025716" y="1529194"/>
                        <a:pt x="1318260" y="1327734"/>
                        <a:pt x="1320738" y="1075918"/>
                      </a:cubicBezTo>
                      <a:cubicBezTo>
                        <a:pt x="1323216" y="824102"/>
                        <a:pt x="1108668" y="0"/>
                        <a:pt x="665418" y="1498"/>
                      </a:cubicBezTo>
                      <a:cubicBezTo>
                        <a:pt x="222168" y="2996"/>
                        <a:pt x="4956" y="801242"/>
                        <a:pt x="2478" y="105305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8" name="グループ化 37"/>
                <p:cNvGrpSpPr/>
                <p:nvPr/>
              </p:nvGrpSpPr>
              <p:grpSpPr>
                <a:xfrm>
                  <a:off x="5483057" y="3717350"/>
                  <a:ext cx="994170" cy="857601"/>
                  <a:chOff x="2302646" y="1881953"/>
                  <a:chExt cx="1316785" cy="1135899"/>
                </a:xfrm>
              </p:grpSpPr>
              <p:sp>
                <p:nvSpPr>
                  <p:cNvPr id="39" name="弦 38"/>
                  <p:cNvSpPr/>
                  <p:nvPr/>
                </p:nvSpPr>
                <p:spPr>
                  <a:xfrm rot="6300000">
                    <a:off x="2398878" y="1881954"/>
                    <a:ext cx="1135899" cy="1135898"/>
                  </a:xfrm>
                  <a:prstGeom prst="chord">
                    <a:avLst>
                      <a:gd name="adj1" fmla="val 4132095"/>
                      <a:gd name="adj2" fmla="val 15649445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0" name="角丸四角形 39"/>
                  <p:cNvSpPr/>
                  <p:nvPr/>
                </p:nvSpPr>
                <p:spPr>
                  <a:xfrm>
                    <a:off x="2302646" y="2463809"/>
                    <a:ext cx="1316785" cy="10973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950027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7383270" y="698139"/>
            <a:ext cx="2031325" cy="5523307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塗料に</a:t>
            </a:r>
            <a:endParaRPr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ご注意下さい</a:t>
            </a:r>
            <a:endParaRPr lang="en-US" altLang="ja-JP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0" y="384721"/>
            <a:ext cx="2646878" cy="6267100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60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塗装中</a:t>
            </a:r>
            <a:endParaRPr kumimoji="1" lang="ja-JP" altLang="en-US" sz="16000" b="1" spc="50" dirty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7" name="グループ化 26"/>
          <p:cNvGrpSpPr/>
          <p:nvPr/>
        </p:nvGrpSpPr>
        <p:grpSpPr>
          <a:xfrm>
            <a:off x="3035880" y="1198845"/>
            <a:ext cx="4069530" cy="4367448"/>
            <a:chOff x="776822" y="1978471"/>
            <a:chExt cx="5189638" cy="5569555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1382048" y="1978471"/>
              <a:ext cx="4550094" cy="788570"/>
              <a:chOff x="1382048" y="1802650"/>
              <a:chExt cx="4550094" cy="1208257"/>
            </a:xfrm>
          </p:grpSpPr>
          <p:sp>
            <p:nvSpPr>
              <p:cNvPr id="77" name="角丸四角形 76"/>
              <p:cNvSpPr/>
              <p:nvPr/>
            </p:nvSpPr>
            <p:spPr>
              <a:xfrm>
                <a:off x="1382048" y="1802650"/>
                <a:ext cx="4550094" cy="687219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角丸四角形 77"/>
              <p:cNvSpPr/>
              <p:nvPr/>
            </p:nvSpPr>
            <p:spPr>
              <a:xfrm>
                <a:off x="2040994" y="2381902"/>
                <a:ext cx="3873390" cy="343610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角丸四角形 78"/>
              <p:cNvSpPr/>
              <p:nvPr/>
            </p:nvSpPr>
            <p:spPr>
              <a:xfrm>
                <a:off x="1492354" y="2839102"/>
                <a:ext cx="3873390" cy="17180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9" name="グループ化 28"/>
            <p:cNvGrpSpPr/>
            <p:nvPr/>
          </p:nvGrpSpPr>
          <p:grpSpPr>
            <a:xfrm>
              <a:off x="776822" y="2206694"/>
              <a:ext cx="5189638" cy="5341332"/>
              <a:chOff x="4965796" y="2140494"/>
              <a:chExt cx="2642185" cy="2719417"/>
            </a:xfrm>
          </p:grpSpPr>
          <p:grpSp>
            <p:nvGrpSpPr>
              <p:cNvPr id="30" name="グループ化 29"/>
              <p:cNvGrpSpPr/>
              <p:nvPr/>
            </p:nvGrpSpPr>
            <p:grpSpPr>
              <a:xfrm rot="900000">
                <a:off x="7000773" y="2140494"/>
                <a:ext cx="607208" cy="1043519"/>
                <a:chOff x="7154559" y="1626119"/>
                <a:chExt cx="682441" cy="1172811"/>
              </a:xfrm>
            </p:grpSpPr>
            <p:sp>
              <p:nvSpPr>
                <p:cNvPr id="56" name="台形 55"/>
                <p:cNvSpPr/>
                <p:nvPr/>
              </p:nvSpPr>
              <p:spPr bwMode="auto">
                <a:xfrm flipV="1">
                  <a:off x="7154559" y="1626119"/>
                  <a:ext cx="682441" cy="258584"/>
                </a:xfrm>
                <a:prstGeom prst="trapezoid">
                  <a:avLst/>
                </a:pr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grpSp>
              <p:nvGrpSpPr>
                <p:cNvPr id="57" name="グループ化 56"/>
                <p:cNvGrpSpPr/>
                <p:nvPr/>
              </p:nvGrpSpPr>
              <p:grpSpPr>
                <a:xfrm>
                  <a:off x="7203248" y="1940585"/>
                  <a:ext cx="585065" cy="858345"/>
                  <a:chOff x="7203248" y="1940585"/>
                  <a:chExt cx="585065" cy="858345"/>
                </a:xfrm>
              </p:grpSpPr>
              <p:sp>
                <p:nvSpPr>
                  <p:cNvPr id="75" name="角丸四角形 74"/>
                  <p:cNvSpPr/>
                  <p:nvPr/>
                </p:nvSpPr>
                <p:spPr bwMode="auto">
                  <a:xfrm>
                    <a:off x="7428275" y="2170377"/>
                    <a:ext cx="162234" cy="628553"/>
                  </a:xfrm>
                  <a:prstGeom prst="roundRect">
                    <a:avLst/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  <p:sp>
                <p:nvSpPr>
                  <p:cNvPr id="76" name="片側の 2 つの角を丸めた四角形 75"/>
                  <p:cNvSpPr/>
                  <p:nvPr/>
                </p:nvSpPr>
                <p:spPr bwMode="auto">
                  <a:xfrm rot="10800000">
                    <a:off x="7203248" y="1940585"/>
                    <a:ext cx="585065" cy="299847"/>
                  </a:xfrm>
                  <a:prstGeom prst="round2SameRect">
                    <a:avLst>
                      <a:gd name="adj1" fmla="val 42080"/>
                      <a:gd name="adj2" fmla="val 0"/>
                    </a:avLst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</p:grpSp>
            <p:sp>
              <p:nvSpPr>
                <p:cNvPr id="58" name="正方形/長方形 57"/>
                <p:cNvSpPr/>
                <p:nvPr/>
              </p:nvSpPr>
              <p:spPr bwMode="auto">
                <a:xfrm>
                  <a:off x="7203248" y="1851568"/>
                  <a:ext cx="585065" cy="122419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8" name="グループ化 37"/>
              <p:cNvGrpSpPr/>
              <p:nvPr/>
            </p:nvGrpSpPr>
            <p:grpSpPr>
              <a:xfrm rot="900000">
                <a:off x="4965796" y="3838354"/>
                <a:ext cx="710791" cy="916466"/>
                <a:chOff x="5678465" y="860213"/>
                <a:chExt cx="877632" cy="1131584"/>
              </a:xfrm>
            </p:grpSpPr>
            <p:sp>
              <p:nvSpPr>
                <p:cNvPr id="52" name="アーチ 51"/>
                <p:cNvSpPr/>
                <p:nvPr/>
              </p:nvSpPr>
              <p:spPr bwMode="auto">
                <a:xfrm>
                  <a:off x="5696602" y="860213"/>
                  <a:ext cx="841358" cy="841358"/>
                </a:xfrm>
                <a:prstGeom prst="blockArc">
                  <a:avLst>
                    <a:gd name="adj1" fmla="val 10800000"/>
                    <a:gd name="adj2" fmla="val 0"/>
                    <a:gd name="adj3" fmla="val 6701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53" name="台形 52"/>
                <p:cNvSpPr/>
                <p:nvPr/>
              </p:nvSpPr>
              <p:spPr bwMode="auto">
                <a:xfrm flipV="1">
                  <a:off x="5696602" y="1311115"/>
                  <a:ext cx="841358" cy="680682"/>
                </a:xfrm>
                <a:prstGeom prst="trapezoid">
                  <a:avLst>
                    <a:gd name="adj" fmla="val 14365"/>
                  </a:avLst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54" name="角丸四角形 53"/>
                <p:cNvSpPr/>
                <p:nvPr/>
              </p:nvSpPr>
              <p:spPr bwMode="auto">
                <a:xfrm>
                  <a:off x="5678465" y="1276483"/>
                  <a:ext cx="877632" cy="45719"/>
                </a:xfrm>
                <a:prstGeom prst="roundRect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55" name="フリーフォーム 54"/>
                <p:cNvSpPr/>
                <p:nvPr/>
              </p:nvSpPr>
              <p:spPr bwMode="auto">
                <a:xfrm>
                  <a:off x="5748485" y="1243469"/>
                  <a:ext cx="763339" cy="522123"/>
                </a:xfrm>
                <a:custGeom>
                  <a:avLst/>
                  <a:gdLst>
                    <a:gd name="connsiteX0" fmla="*/ 134199 w 659752"/>
                    <a:gd name="connsiteY0" fmla="*/ 266 h 540561"/>
                    <a:gd name="connsiteX1" fmla="*/ 87 w 659752"/>
                    <a:gd name="connsiteY1" fmla="*/ 67322 h 540561"/>
                    <a:gd name="connsiteX2" fmla="*/ 152487 w 659752"/>
                    <a:gd name="connsiteY2" fmla="*/ 195338 h 540561"/>
                    <a:gd name="connsiteX3" fmla="*/ 182967 w 659752"/>
                    <a:gd name="connsiteY3" fmla="*/ 487946 h 540561"/>
                    <a:gd name="connsiteX4" fmla="*/ 243927 w 659752"/>
                    <a:gd name="connsiteY4" fmla="*/ 536714 h 540561"/>
                    <a:gd name="connsiteX5" fmla="*/ 280503 w 659752"/>
                    <a:gd name="connsiteY5" fmla="*/ 439178 h 540561"/>
                    <a:gd name="connsiteX6" fmla="*/ 225639 w 659752"/>
                    <a:gd name="connsiteY6" fmla="*/ 170954 h 540561"/>
                    <a:gd name="connsiteX7" fmla="*/ 280503 w 659752"/>
                    <a:gd name="connsiteY7" fmla="*/ 61226 h 540561"/>
                    <a:gd name="connsiteX8" fmla="*/ 408519 w 659752"/>
                    <a:gd name="connsiteY8" fmla="*/ 152666 h 540561"/>
                    <a:gd name="connsiteX9" fmla="*/ 548727 w 659752"/>
                    <a:gd name="connsiteY9" fmla="*/ 140474 h 540561"/>
                    <a:gd name="connsiteX10" fmla="*/ 634071 w 659752"/>
                    <a:gd name="connsiteY10" fmla="*/ 164858 h 540561"/>
                    <a:gd name="connsiteX11" fmla="*/ 652359 w 659752"/>
                    <a:gd name="connsiteY11" fmla="*/ 49034 h 540561"/>
                    <a:gd name="connsiteX12" fmla="*/ 524343 w 659752"/>
                    <a:gd name="connsiteY12" fmla="*/ 24650 h 540561"/>
                    <a:gd name="connsiteX13" fmla="*/ 359751 w 659752"/>
                    <a:gd name="connsiteY13" fmla="*/ 42938 h 540561"/>
                    <a:gd name="connsiteX14" fmla="*/ 134199 w 659752"/>
                    <a:gd name="connsiteY14" fmla="*/ 266 h 540561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80503 w 659752"/>
                    <a:gd name="connsiteY7" fmla="*/ 43083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98791 w 659752"/>
                    <a:gd name="connsiteY7" fmla="*/ 79659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237786 w 763339"/>
                    <a:gd name="connsiteY0" fmla="*/ 116 h 522123"/>
                    <a:gd name="connsiteX1" fmla="*/ 42 w 763339"/>
                    <a:gd name="connsiteY1" fmla="*/ 36692 h 522123"/>
                    <a:gd name="connsiteX2" fmla="*/ 256074 w 763339"/>
                    <a:gd name="connsiteY2" fmla="*/ 176900 h 522123"/>
                    <a:gd name="connsiteX3" fmla="*/ 286554 w 763339"/>
                    <a:gd name="connsiteY3" fmla="*/ 469508 h 522123"/>
                    <a:gd name="connsiteX4" fmla="*/ 347514 w 763339"/>
                    <a:gd name="connsiteY4" fmla="*/ 518276 h 522123"/>
                    <a:gd name="connsiteX5" fmla="*/ 384090 w 763339"/>
                    <a:gd name="connsiteY5" fmla="*/ 420740 h 522123"/>
                    <a:gd name="connsiteX6" fmla="*/ 329226 w 763339"/>
                    <a:gd name="connsiteY6" fmla="*/ 152516 h 522123"/>
                    <a:gd name="connsiteX7" fmla="*/ 402378 w 763339"/>
                    <a:gd name="connsiteY7" fmla="*/ 79364 h 522123"/>
                    <a:gd name="connsiteX8" fmla="*/ 512106 w 763339"/>
                    <a:gd name="connsiteY8" fmla="*/ 134228 h 522123"/>
                    <a:gd name="connsiteX9" fmla="*/ 652314 w 763339"/>
                    <a:gd name="connsiteY9" fmla="*/ 122036 h 522123"/>
                    <a:gd name="connsiteX10" fmla="*/ 737658 w 763339"/>
                    <a:gd name="connsiteY10" fmla="*/ 146420 h 522123"/>
                    <a:gd name="connsiteX11" fmla="*/ 755946 w 763339"/>
                    <a:gd name="connsiteY11" fmla="*/ 30596 h 522123"/>
                    <a:gd name="connsiteX12" fmla="*/ 627930 w 763339"/>
                    <a:gd name="connsiteY12" fmla="*/ 6212 h 522123"/>
                    <a:gd name="connsiteX13" fmla="*/ 463338 w 763339"/>
                    <a:gd name="connsiteY13" fmla="*/ 24500 h 522123"/>
                    <a:gd name="connsiteX14" fmla="*/ 237786 w 763339"/>
                    <a:gd name="connsiteY14" fmla="*/ 116 h 522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3339" h="522123">
                      <a:moveTo>
                        <a:pt x="237786" y="116"/>
                      </a:moveTo>
                      <a:cubicBezTo>
                        <a:pt x="160570" y="2148"/>
                        <a:pt x="-3006" y="7228"/>
                        <a:pt x="42" y="36692"/>
                      </a:cubicBezTo>
                      <a:cubicBezTo>
                        <a:pt x="3090" y="66156"/>
                        <a:pt x="208322" y="104764"/>
                        <a:pt x="256074" y="176900"/>
                      </a:cubicBezTo>
                      <a:cubicBezTo>
                        <a:pt x="303826" y="249036"/>
                        <a:pt x="271314" y="412612"/>
                        <a:pt x="286554" y="469508"/>
                      </a:cubicBezTo>
                      <a:cubicBezTo>
                        <a:pt x="301794" y="526404"/>
                        <a:pt x="331258" y="526404"/>
                        <a:pt x="347514" y="518276"/>
                      </a:cubicBezTo>
                      <a:cubicBezTo>
                        <a:pt x="363770" y="510148"/>
                        <a:pt x="387138" y="481700"/>
                        <a:pt x="384090" y="420740"/>
                      </a:cubicBezTo>
                      <a:cubicBezTo>
                        <a:pt x="381042" y="359780"/>
                        <a:pt x="326178" y="209412"/>
                        <a:pt x="329226" y="152516"/>
                      </a:cubicBezTo>
                      <a:cubicBezTo>
                        <a:pt x="332274" y="95620"/>
                        <a:pt x="371898" y="82412"/>
                        <a:pt x="402378" y="79364"/>
                      </a:cubicBezTo>
                      <a:cubicBezTo>
                        <a:pt x="432858" y="76316"/>
                        <a:pt x="470450" y="127116"/>
                        <a:pt x="512106" y="134228"/>
                      </a:cubicBezTo>
                      <a:cubicBezTo>
                        <a:pt x="553762" y="141340"/>
                        <a:pt x="614722" y="120004"/>
                        <a:pt x="652314" y="122036"/>
                      </a:cubicBezTo>
                      <a:cubicBezTo>
                        <a:pt x="689906" y="124068"/>
                        <a:pt x="720386" y="161660"/>
                        <a:pt x="737658" y="146420"/>
                      </a:cubicBezTo>
                      <a:cubicBezTo>
                        <a:pt x="754930" y="131180"/>
                        <a:pt x="774234" y="53964"/>
                        <a:pt x="755946" y="30596"/>
                      </a:cubicBezTo>
                      <a:cubicBezTo>
                        <a:pt x="737658" y="7228"/>
                        <a:pt x="676698" y="7228"/>
                        <a:pt x="627930" y="6212"/>
                      </a:cubicBezTo>
                      <a:cubicBezTo>
                        <a:pt x="579162" y="5196"/>
                        <a:pt x="528362" y="25516"/>
                        <a:pt x="463338" y="24500"/>
                      </a:cubicBezTo>
                      <a:cubicBezTo>
                        <a:pt x="398314" y="23484"/>
                        <a:pt x="315002" y="-1916"/>
                        <a:pt x="237786" y="116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9" name="グループ化 38"/>
              <p:cNvGrpSpPr/>
              <p:nvPr/>
            </p:nvGrpSpPr>
            <p:grpSpPr>
              <a:xfrm>
                <a:off x="5425358" y="2696870"/>
                <a:ext cx="2032054" cy="2163041"/>
                <a:chOff x="4964183" y="3717350"/>
                <a:chExt cx="2032054" cy="2163041"/>
              </a:xfrm>
            </p:grpSpPr>
            <p:sp>
              <p:nvSpPr>
                <p:cNvPr id="40" name="弦 39"/>
                <p:cNvSpPr/>
                <p:nvPr/>
              </p:nvSpPr>
              <p:spPr>
                <a:xfrm rot="4500000" flipH="1" flipV="1">
                  <a:off x="5931382" y="3877439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弦 40"/>
                <p:cNvSpPr/>
                <p:nvPr/>
              </p:nvSpPr>
              <p:spPr>
                <a:xfrm rot="5400000">
                  <a:off x="4872433" y="4380643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星 4 143"/>
                <p:cNvSpPr/>
                <p:nvPr/>
              </p:nvSpPr>
              <p:spPr>
                <a:xfrm rot="5400000">
                  <a:off x="6088652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星 4 143"/>
                <p:cNvSpPr/>
                <p:nvPr/>
              </p:nvSpPr>
              <p:spPr>
                <a:xfrm rot="5400000">
                  <a:off x="5410059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45" name="グループ化 228"/>
                <p:cNvGrpSpPr/>
                <p:nvPr/>
              </p:nvGrpSpPr>
              <p:grpSpPr>
                <a:xfrm>
                  <a:off x="5548094" y="5209729"/>
                  <a:ext cx="864096" cy="288032"/>
                  <a:chOff x="4880992" y="5661248"/>
                  <a:chExt cx="864096" cy="288032"/>
                </a:xfrm>
                <a:solidFill>
                  <a:schemeClr val="tx1">
                    <a:lumMod val="75000"/>
                    <a:lumOff val="25000"/>
                  </a:schemeClr>
                </a:solidFill>
              </p:grpSpPr>
              <p:sp>
                <p:nvSpPr>
                  <p:cNvPr id="50" name="フローチャート : 論理積ゲート 49"/>
                  <p:cNvSpPr/>
                  <p:nvPr/>
                </p:nvSpPr>
                <p:spPr>
                  <a:xfrm rot="5400000">
                    <a:off x="5493060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1" name="フローチャート : 論理積ゲート 50"/>
                  <p:cNvSpPr/>
                  <p:nvPr/>
                </p:nvSpPr>
                <p:spPr>
                  <a:xfrm rot="5400000">
                    <a:off x="4844988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46" name="フリーフォーム 45"/>
                <p:cNvSpPr/>
                <p:nvPr/>
              </p:nvSpPr>
              <p:spPr>
                <a:xfrm>
                  <a:off x="5318534" y="3913357"/>
                  <a:ext cx="1323216" cy="1529194"/>
                </a:xfrm>
                <a:custGeom>
                  <a:avLst/>
                  <a:gdLst>
                    <a:gd name="connsiteX0" fmla="*/ 0 w 1318260"/>
                    <a:gd name="connsiteY0" fmla="*/ 1052830 h 1391920"/>
                    <a:gd name="connsiteX1" fmla="*/ 662940 w 1318260"/>
                    <a:gd name="connsiteY1" fmla="*/ 1388110 h 1391920"/>
                    <a:gd name="connsiteX2" fmla="*/ 1318260 w 1318260"/>
                    <a:gd name="connsiteY2" fmla="*/ 1075690 h 1391920"/>
                    <a:gd name="connsiteX3" fmla="*/ 662940 w 1318260"/>
                    <a:gd name="connsiteY3" fmla="*/ 1270 h 1391920"/>
                    <a:gd name="connsiteX4" fmla="*/ 0 w 1318260"/>
                    <a:gd name="connsiteY4" fmla="*/ 1052830 h 1391920"/>
                    <a:gd name="connsiteX0" fmla="*/ 2478 w 1323216"/>
                    <a:gd name="connsiteY0" fmla="*/ 1052830 h 1515978"/>
                    <a:gd name="connsiteX1" fmla="*/ 650550 w 1323216"/>
                    <a:gd name="connsiteY1" fmla="*/ 1512168 h 1515978"/>
                    <a:gd name="connsiteX2" fmla="*/ 1320738 w 1323216"/>
                    <a:gd name="connsiteY2" fmla="*/ 1075690 h 1515978"/>
                    <a:gd name="connsiteX3" fmla="*/ 665418 w 1323216"/>
                    <a:gd name="connsiteY3" fmla="*/ 1270 h 1515978"/>
                    <a:gd name="connsiteX4" fmla="*/ 2478 w 1323216"/>
                    <a:gd name="connsiteY4" fmla="*/ 1052830 h 1515978"/>
                    <a:gd name="connsiteX0" fmla="*/ 2478 w 1323216"/>
                    <a:gd name="connsiteY0" fmla="*/ 1052830 h 1528966"/>
                    <a:gd name="connsiteX1" fmla="*/ 650550 w 1323216"/>
                    <a:gd name="connsiteY1" fmla="*/ 1512168 h 1528966"/>
                    <a:gd name="connsiteX2" fmla="*/ 1320738 w 1323216"/>
                    <a:gd name="connsiteY2" fmla="*/ 1075690 h 1528966"/>
                    <a:gd name="connsiteX3" fmla="*/ 665418 w 1323216"/>
                    <a:gd name="connsiteY3" fmla="*/ 1270 h 1528966"/>
                    <a:gd name="connsiteX4" fmla="*/ 2478 w 1323216"/>
                    <a:gd name="connsiteY4" fmla="*/ 1052830 h 1528966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56233 h 1532369"/>
                    <a:gd name="connsiteX1" fmla="*/ 650550 w 1323216"/>
                    <a:gd name="connsiteY1" fmla="*/ 1515571 h 1532369"/>
                    <a:gd name="connsiteX2" fmla="*/ 1320738 w 1323216"/>
                    <a:gd name="connsiteY2" fmla="*/ 1079093 h 1532369"/>
                    <a:gd name="connsiteX3" fmla="*/ 665418 w 1323216"/>
                    <a:gd name="connsiteY3" fmla="*/ 4673 h 1532369"/>
                    <a:gd name="connsiteX4" fmla="*/ 2478 w 1323216"/>
                    <a:gd name="connsiteY4" fmla="*/ 1056233 h 1532369"/>
                    <a:gd name="connsiteX0" fmla="*/ 2478 w 1323216"/>
                    <a:gd name="connsiteY0" fmla="*/ 1056412 h 1532548"/>
                    <a:gd name="connsiteX1" fmla="*/ 650550 w 1323216"/>
                    <a:gd name="connsiteY1" fmla="*/ 1515750 h 1532548"/>
                    <a:gd name="connsiteX2" fmla="*/ 1320738 w 1323216"/>
                    <a:gd name="connsiteY2" fmla="*/ 1079272 h 1532548"/>
                    <a:gd name="connsiteX3" fmla="*/ 665418 w 1323216"/>
                    <a:gd name="connsiteY3" fmla="*/ 4852 h 1532548"/>
                    <a:gd name="connsiteX4" fmla="*/ 2478 w 1323216"/>
                    <a:gd name="connsiteY4" fmla="*/ 1056412 h 1532548"/>
                    <a:gd name="connsiteX0" fmla="*/ 2478 w 1323216"/>
                    <a:gd name="connsiteY0" fmla="*/ 1053058 h 1529194"/>
                    <a:gd name="connsiteX1" fmla="*/ 650550 w 1323216"/>
                    <a:gd name="connsiteY1" fmla="*/ 1512396 h 1529194"/>
                    <a:gd name="connsiteX2" fmla="*/ 1320738 w 1323216"/>
                    <a:gd name="connsiteY2" fmla="*/ 1075918 h 1529194"/>
                    <a:gd name="connsiteX3" fmla="*/ 665418 w 1323216"/>
                    <a:gd name="connsiteY3" fmla="*/ 1498 h 1529194"/>
                    <a:gd name="connsiteX4" fmla="*/ 2478 w 1323216"/>
                    <a:gd name="connsiteY4" fmla="*/ 1053058 h 1529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3216" h="1529194">
                      <a:moveTo>
                        <a:pt x="2478" y="1053058"/>
                      </a:moveTo>
                      <a:cubicBezTo>
                        <a:pt x="0" y="1304874"/>
                        <a:pt x="275384" y="1495598"/>
                        <a:pt x="650550" y="1512396"/>
                      </a:cubicBezTo>
                      <a:cubicBezTo>
                        <a:pt x="1025716" y="1529194"/>
                        <a:pt x="1318260" y="1327734"/>
                        <a:pt x="1320738" y="1075918"/>
                      </a:cubicBezTo>
                      <a:cubicBezTo>
                        <a:pt x="1323216" y="824102"/>
                        <a:pt x="1108668" y="0"/>
                        <a:pt x="665418" y="1498"/>
                      </a:cubicBezTo>
                      <a:cubicBezTo>
                        <a:pt x="222168" y="2996"/>
                        <a:pt x="4956" y="801242"/>
                        <a:pt x="2478" y="105305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47" name="グループ化 46"/>
                <p:cNvGrpSpPr/>
                <p:nvPr/>
              </p:nvGrpSpPr>
              <p:grpSpPr>
                <a:xfrm>
                  <a:off x="5483057" y="3717350"/>
                  <a:ext cx="994170" cy="857601"/>
                  <a:chOff x="2302646" y="1881953"/>
                  <a:chExt cx="1316785" cy="1135899"/>
                </a:xfrm>
              </p:grpSpPr>
              <p:sp>
                <p:nvSpPr>
                  <p:cNvPr id="48" name="弦 47"/>
                  <p:cNvSpPr/>
                  <p:nvPr/>
                </p:nvSpPr>
                <p:spPr>
                  <a:xfrm rot="6300000">
                    <a:off x="2398878" y="1881954"/>
                    <a:ext cx="1135899" cy="1135898"/>
                  </a:xfrm>
                  <a:prstGeom prst="chord">
                    <a:avLst>
                      <a:gd name="adj1" fmla="val 4132095"/>
                      <a:gd name="adj2" fmla="val 15649445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9" name="角丸四角形 48"/>
                  <p:cNvSpPr/>
                  <p:nvPr/>
                </p:nvSpPr>
                <p:spPr>
                  <a:xfrm>
                    <a:off x="2302646" y="2463809"/>
                    <a:ext cx="1316785" cy="10973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1870301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7383270" y="698139"/>
            <a:ext cx="2031325" cy="5523307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ご迷惑</a:t>
            </a:r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おかけ</a:t>
            </a:r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します</a:t>
            </a:r>
            <a:endParaRPr lang="en-US" altLang="ja-JP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0" y="384721"/>
            <a:ext cx="2646878" cy="6267100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60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塗装中</a:t>
            </a:r>
            <a:endParaRPr kumimoji="1" lang="ja-JP" altLang="en-US" sz="16000" b="1" spc="50" dirty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7" name="グループ化 26"/>
          <p:cNvGrpSpPr/>
          <p:nvPr/>
        </p:nvGrpSpPr>
        <p:grpSpPr>
          <a:xfrm>
            <a:off x="3035880" y="1198845"/>
            <a:ext cx="4069530" cy="4367448"/>
            <a:chOff x="776822" y="1978471"/>
            <a:chExt cx="5189638" cy="5569555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1382048" y="1978471"/>
              <a:ext cx="4550094" cy="788570"/>
              <a:chOff x="1382048" y="1802650"/>
              <a:chExt cx="4550094" cy="1208257"/>
            </a:xfrm>
          </p:grpSpPr>
          <p:sp>
            <p:nvSpPr>
              <p:cNvPr id="77" name="角丸四角形 76"/>
              <p:cNvSpPr/>
              <p:nvPr/>
            </p:nvSpPr>
            <p:spPr>
              <a:xfrm>
                <a:off x="1382048" y="1802650"/>
                <a:ext cx="4550094" cy="687219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角丸四角形 77"/>
              <p:cNvSpPr/>
              <p:nvPr/>
            </p:nvSpPr>
            <p:spPr>
              <a:xfrm>
                <a:off x="2040994" y="2381902"/>
                <a:ext cx="3873390" cy="343610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角丸四角形 78"/>
              <p:cNvSpPr/>
              <p:nvPr/>
            </p:nvSpPr>
            <p:spPr>
              <a:xfrm>
                <a:off x="1492354" y="2839102"/>
                <a:ext cx="3873390" cy="17180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9" name="グループ化 28"/>
            <p:cNvGrpSpPr/>
            <p:nvPr/>
          </p:nvGrpSpPr>
          <p:grpSpPr>
            <a:xfrm>
              <a:off x="776822" y="2206694"/>
              <a:ext cx="5189638" cy="5341332"/>
              <a:chOff x="4965796" y="2140494"/>
              <a:chExt cx="2642185" cy="2719417"/>
            </a:xfrm>
          </p:grpSpPr>
          <p:grpSp>
            <p:nvGrpSpPr>
              <p:cNvPr id="30" name="グループ化 29"/>
              <p:cNvGrpSpPr/>
              <p:nvPr/>
            </p:nvGrpSpPr>
            <p:grpSpPr>
              <a:xfrm rot="900000">
                <a:off x="7000773" y="2140494"/>
                <a:ext cx="607208" cy="1043519"/>
                <a:chOff x="7154559" y="1626119"/>
                <a:chExt cx="682441" cy="1172811"/>
              </a:xfrm>
            </p:grpSpPr>
            <p:sp>
              <p:nvSpPr>
                <p:cNvPr id="49" name="台形 48"/>
                <p:cNvSpPr/>
                <p:nvPr/>
              </p:nvSpPr>
              <p:spPr bwMode="auto">
                <a:xfrm flipV="1">
                  <a:off x="7154559" y="1626119"/>
                  <a:ext cx="682441" cy="258584"/>
                </a:xfrm>
                <a:prstGeom prst="trapezoid">
                  <a:avLst/>
                </a:pr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grpSp>
              <p:nvGrpSpPr>
                <p:cNvPr id="50" name="グループ化 49"/>
                <p:cNvGrpSpPr/>
                <p:nvPr/>
              </p:nvGrpSpPr>
              <p:grpSpPr>
                <a:xfrm>
                  <a:off x="7203248" y="1940585"/>
                  <a:ext cx="585065" cy="858345"/>
                  <a:chOff x="7203248" y="1940585"/>
                  <a:chExt cx="585065" cy="858345"/>
                </a:xfrm>
              </p:grpSpPr>
              <p:sp>
                <p:nvSpPr>
                  <p:cNvPr id="52" name="角丸四角形 51"/>
                  <p:cNvSpPr/>
                  <p:nvPr/>
                </p:nvSpPr>
                <p:spPr bwMode="auto">
                  <a:xfrm>
                    <a:off x="7428275" y="2170377"/>
                    <a:ext cx="162234" cy="628553"/>
                  </a:xfrm>
                  <a:prstGeom prst="roundRect">
                    <a:avLst/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  <p:sp>
                <p:nvSpPr>
                  <p:cNvPr id="76" name="片側の 2 つの角を丸めた四角形 75"/>
                  <p:cNvSpPr/>
                  <p:nvPr/>
                </p:nvSpPr>
                <p:spPr bwMode="auto">
                  <a:xfrm rot="10800000">
                    <a:off x="7203248" y="1940585"/>
                    <a:ext cx="585065" cy="299847"/>
                  </a:xfrm>
                  <a:prstGeom prst="round2SameRect">
                    <a:avLst>
                      <a:gd name="adj1" fmla="val 42080"/>
                      <a:gd name="adj2" fmla="val 0"/>
                    </a:avLst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</p:grpSp>
            <p:sp>
              <p:nvSpPr>
                <p:cNvPr id="51" name="正方形/長方形 50"/>
                <p:cNvSpPr/>
                <p:nvPr/>
              </p:nvSpPr>
              <p:spPr bwMode="auto">
                <a:xfrm>
                  <a:off x="7203248" y="1851568"/>
                  <a:ext cx="585065" cy="122419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 rot="900000">
                <a:off x="4965796" y="3838354"/>
                <a:ext cx="710791" cy="916466"/>
                <a:chOff x="5678465" y="860213"/>
                <a:chExt cx="877632" cy="1131584"/>
              </a:xfrm>
            </p:grpSpPr>
            <p:sp>
              <p:nvSpPr>
                <p:cNvPr id="45" name="アーチ 44"/>
                <p:cNvSpPr/>
                <p:nvPr/>
              </p:nvSpPr>
              <p:spPr bwMode="auto">
                <a:xfrm>
                  <a:off x="5696602" y="860213"/>
                  <a:ext cx="841358" cy="841358"/>
                </a:xfrm>
                <a:prstGeom prst="blockArc">
                  <a:avLst>
                    <a:gd name="adj1" fmla="val 10800000"/>
                    <a:gd name="adj2" fmla="val 0"/>
                    <a:gd name="adj3" fmla="val 6701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6" name="台形 45"/>
                <p:cNvSpPr/>
                <p:nvPr/>
              </p:nvSpPr>
              <p:spPr bwMode="auto">
                <a:xfrm flipV="1">
                  <a:off x="5696602" y="1311115"/>
                  <a:ext cx="841358" cy="680682"/>
                </a:xfrm>
                <a:prstGeom prst="trapezoid">
                  <a:avLst>
                    <a:gd name="adj" fmla="val 14365"/>
                  </a:avLst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7" name="角丸四角形 46"/>
                <p:cNvSpPr/>
                <p:nvPr/>
              </p:nvSpPr>
              <p:spPr bwMode="auto">
                <a:xfrm>
                  <a:off x="5678465" y="1276483"/>
                  <a:ext cx="877632" cy="45719"/>
                </a:xfrm>
                <a:prstGeom prst="roundRect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8" name="フリーフォーム 47"/>
                <p:cNvSpPr/>
                <p:nvPr/>
              </p:nvSpPr>
              <p:spPr bwMode="auto">
                <a:xfrm>
                  <a:off x="5748485" y="1243469"/>
                  <a:ext cx="763339" cy="522123"/>
                </a:xfrm>
                <a:custGeom>
                  <a:avLst/>
                  <a:gdLst>
                    <a:gd name="connsiteX0" fmla="*/ 134199 w 659752"/>
                    <a:gd name="connsiteY0" fmla="*/ 266 h 540561"/>
                    <a:gd name="connsiteX1" fmla="*/ 87 w 659752"/>
                    <a:gd name="connsiteY1" fmla="*/ 67322 h 540561"/>
                    <a:gd name="connsiteX2" fmla="*/ 152487 w 659752"/>
                    <a:gd name="connsiteY2" fmla="*/ 195338 h 540561"/>
                    <a:gd name="connsiteX3" fmla="*/ 182967 w 659752"/>
                    <a:gd name="connsiteY3" fmla="*/ 487946 h 540561"/>
                    <a:gd name="connsiteX4" fmla="*/ 243927 w 659752"/>
                    <a:gd name="connsiteY4" fmla="*/ 536714 h 540561"/>
                    <a:gd name="connsiteX5" fmla="*/ 280503 w 659752"/>
                    <a:gd name="connsiteY5" fmla="*/ 439178 h 540561"/>
                    <a:gd name="connsiteX6" fmla="*/ 225639 w 659752"/>
                    <a:gd name="connsiteY6" fmla="*/ 170954 h 540561"/>
                    <a:gd name="connsiteX7" fmla="*/ 280503 w 659752"/>
                    <a:gd name="connsiteY7" fmla="*/ 61226 h 540561"/>
                    <a:gd name="connsiteX8" fmla="*/ 408519 w 659752"/>
                    <a:gd name="connsiteY8" fmla="*/ 152666 h 540561"/>
                    <a:gd name="connsiteX9" fmla="*/ 548727 w 659752"/>
                    <a:gd name="connsiteY9" fmla="*/ 140474 h 540561"/>
                    <a:gd name="connsiteX10" fmla="*/ 634071 w 659752"/>
                    <a:gd name="connsiteY10" fmla="*/ 164858 h 540561"/>
                    <a:gd name="connsiteX11" fmla="*/ 652359 w 659752"/>
                    <a:gd name="connsiteY11" fmla="*/ 49034 h 540561"/>
                    <a:gd name="connsiteX12" fmla="*/ 524343 w 659752"/>
                    <a:gd name="connsiteY12" fmla="*/ 24650 h 540561"/>
                    <a:gd name="connsiteX13" fmla="*/ 359751 w 659752"/>
                    <a:gd name="connsiteY13" fmla="*/ 42938 h 540561"/>
                    <a:gd name="connsiteX14" fmla="*/ 134199 w 659752"/>
                    <a:gd name="connsiteY14" fmla="*/ 266 h 540561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80503 w 659752"/>
                    <a:gd name="connsiteY7" fmla="*/ 43083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98791 w 659752"/>
                    <a:gd name="connsiteY7" fmla="*/ 79659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237786 w 763339"/>
                    <a:gd name="connsiteY0" fmla="*/ 116 h 522123"/>
                    <a:gd name="connsiteX1" fmla="*/ 42 w 763339"/>
                    <a:gd name="connsiteY1" fmla="*/ 36692 h 522123"/>
                    <a:gd name="connsiteX2" fmla="*/ 256074 w 763339"/>
                    <a:gd name="connsiteY2" fmla="*/ 176900 h 522123"/>
                    <a:gd name="connsiteX3" fmla="*/ 286554 w 763339"/>
                    <a:gd name="connsiteY3" fmla="*/ 469508 h 522123"/>
                    <a:gd name="connsiteX4" fmla="*/ 347514 w 763339"/>
                    <a:gd name="connsiteY4" fmla="*/ 518276 h 522123"/>
                    <a:gd name="connsiteX5" fmla="*/ 384090 w 763339"/>
                    <a:gd name="connsiteY5" fmla="*/ 420740 h 522123"/>
                    <a:gd name="connsiteX6" fmla="*/ 329226 w 763339"/>
                    <a:gd name="connsiteY6" fmla="*/ 152516 h 522123"/>
                    <a:gd name="connsiteX7" fmla="*/ 402378 w 763339"/>
                    <a:gd name="connsiteY7" fmla="*/ 79364 h 522123"/>
                    <a:gd name="connsiteX8" fmla="*/ 512106 w 763339"/>
                    <a:gd name="connsiteY8" fmla="*/ 134228 h 522123"/>
                    <a:gd name="connsiteX9" fmla="*/ 652314 w 763339"/>
                    <a:gd name="connsiteY9" fmla="*/ 122036 h 522123"/>
                    <a:gd name="connsiteX10" fmla="*/ 737658 w 763339"/>
                    <a:gd name="connsiteY10" fmla="*/ 146420 h 522123"/>
                    <a:gd name="connsiteX11" fmla="*/ 755946 w 763339"/>
                    <a:gd name="connsiteY11" fmla="*/ 30596 h 522123"/>
                    <a:gd name="connsiteX12" fmla="*/ 627930 w 763339"/>
                    <a:gd name="connsiteY12" fmla="*/ 6212 h 522123"/>
                    <a:gd name="connsiteX13" fmla="*/ 463338 w 763339"/>
                    <a:gd name="connsiteY13" fmla="*/ 24500 h 522123"/>
                    <a:gd name="connsiteX14" fmla="*/ 237786 w 763339"/>
                    <a:gd name="connsiteY14" fmla="*/ 116 h 522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3339" h="522123">
                      <a:moveTo>
                        <a:pt x="237786" y="116"/>
                      </a:moveTo>
                      <a:cubicBezTo>
                        <a:pt x="160570" y="2148"/>
                        <a:pt x="-3006" y="7228"/>
                        <a:pt x="42" y="36692"/>
                      </a:cubicBezTo>
                      <a:cubicBezTo>
                        <a:pt x="3090" y="66156"/>
                        <a:pt x="208322" y="104764"/>
                        <a:pt x="256074" y="176900"/>
                      </a:cubicBezTo>
                      <a:cubicBezTo>
                        <a:pt x="303826" y="249036"/>
                        <a:pt x="271314" y="412612"/>
                        <a:pt x="286554" y="469508"/>
                      </a:cubicBezTo>
                      <a:cubicBezTo>
                        <a:pt x="301794" y="526404"/>
                        <a:pt x="331258" y="526404"/>
                        <a:pt x="347514" y="518276"/>
                      </a:cubicBezTo>
                      <a:cubicBezTo>
                        <a:pt x="363770" y="510148"/>
                        <a:pt x="387138" y="481700"/>
                        <a:pt x="384090" y="420740"/>
                      </a:cubicBezTo>
                      <a:cubicBezTo>
                        <a:pt x="381042" y="359780"/>
                        <a:pt x="326178" y="209412"/>
                        <a:pt x="329226" y="152516"/>
                      </a:cubicBezTo>
                      <a:cubicBezTo>
                        <a:pt x="332274" y="95620"/>
                        <a:pt x="371898" y="82412"/>
                        <a:pt x="402378" y="79364"/>
                      </a:cubicBezTo>
                      <a:cubicBezTo>
                        <a:pt x="432858" y="76316"/>
                        <a:pt x="470450" y="127116"/>
                        <a:pt x="512106" y="134228"/>
                      </a:cubicBezTo>
                      <a:cubicBezTo>
                        <a:pt x="553762" y="141340"/>
                        <a:pt x="614722" y="120004"/>
                        <a:pt x="652314" y="122036"/>
                      </a:cubicBezTo>
                      <a:cubicBezTo>
                        <a:pt x="689906" y="124068"/>
                        <a:pt x="720386" y="161660"/>
                        <a:pt x="737658" y="146420"/>
                      </a:cubicBezTo>
                      <a:cubicBezTo>
                        <a:pt x="754930" y="131180"/>
                        <a:pt x="774234" y="53964"/>
                        <a:pt x="755946" y="30596"/>
                      </a:cubicBezTo>
                      <a:cubicBezTo>
                        <a:pt x="737658" y="7228"/>
                        <a:pt x="676698" y="7228"/>
                        <a:pt x="627930" y="6212"/>
                      </a:cubicBezTo>
                      <a:cubicBezTo>
                        <a:pt x="579162" y="5196"/>
                        <a:pt x="528362" y="25516"/>
                        <a:pt x="463338" y="24500"/>
                      </a:cubicBezTo>
                      <a:cubicBezTo>
                        <a:pt x="398314" y="23484"/>
                        <a:pt x="315002" y="-1916"/>
                        <a:pt x="237786" y="116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2" name="グループ化 31"/>
              <p:cNvGrpSpPr/>
              <p:nvPr/>
            </p:nvGrpSpPr>
            <p:grpSpPr>
              <a:xfrm>
                <a:off x="5425358" y="2696870"/>
                <a:ext cx="2032054" cy="2163041"/>
                <a:chOff x="4964183" y="3717350"/>
                <a:chExt cx="2032054" cy="2163041"/>
              </a:xfrm>
            </p:grpSpPr>
            <p:sp>
              <p:nvSpPr>
                <p:cNvPr id="33" name="弦 32"/>
                <p:cNvSpPr/>
                <p:nvPr/>
              </p:nvSpPr>
              <p:spPr>
                <a:xfrm rot="4500000" flipH="1" flipV="1">
                  <a:off x="5931382" y="3877439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弦 33"/>
                <p:cNvSpPr/>
                <p:nvPr/>
              </p:nvSpPr>
              <p:spPr>
                <a:xfrm rot="5400000">
                  <a:off x="4872433" y="4380643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星 4 143"/>
                <p:cNvSpPr/>
                <p:nvPr/>
              </p:nvSpPr>
              <p:spPr>
                <a:xfrm rot="5400000">
                  <a:off x="6088652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星 4 143"/>
                <p:cNvSpPr/>
                <p:nvPr/>
              </p:nvSpPr>
              <p:spPr>
                <a:xfrm rot="5400000">
                  <a:off x="5410059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7" name="グループ化 228"/>
                <p:cNvGrpSpPr/>
                <p:nvPr/>
              </p:nvGrpSpPr>
              <p:grpSpPr>
                <a:xfrm>
                  <a:off x="5548094" y="5209729"/>
                  <a:ext cx="864096" cy="288032"/>
                  <a:chOff x="4880992" y="5661248"/>
                  <a:chExt cx="864096" cy="288032"/>
                </a:xfrm>
                <a:solidFill>
                  <a:schemeClr val="tx1">
                    <a:lumMod val="75000"/>
                    <a:lumOff val="25000"/>
                  </a:schemeClr>
                </a:solidFill>
              </p:grpSpPr>
              <p:sp>
                <p:nvSpPr>
                  <p:cNvPr id="42" name="フローチャート : 論理積ゲート 41"/>
                  <p:cNvSpPr/>
                  <p:nvPr/>
                </p:nvSpPr>
                <p:spPr>
                  <a:xfrm rot="5400000">
                    <a:off x="5493060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3" name="フローチャート : 論理積ゲート 42"/>
                  <p:cNvSpPr/>
                  <p:nvPr/>
                </p:nvSpPr>
                <p:spPr>
                  <a:xfrm rot="5400000">
                    <a:off x="4844988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8" name="フリーフォーム 37"/>
                <p:cNvSpPr/>
                <p:nvPr/>
              </p:nvSpPr>
              <p:spPr>
                <a:xfrm>
                  <a:off x="5318534" y="3913357"/>
                  <a:ext cx="1323216" cy="1529194"/>
                </a:xfrm>
                <a:custGeom>
                  <a:avLst/>
                  <a:gdLst>
                    <a:gd name="connsiteX0" fmla="*/ 0 w 1318260"/>
                    <a:gd name="connsiteY0" fmla="*/ 1052830 h 1391920"/>
                    <a:gd name="connsiteX1" fmla="*/ 662940 w 1318260"/>
                    <a:gd name="connsiteY1" fmla="*/ 1388110 h 1391920"/>
                    <a:gd name="connsiteX2" fmla="*/ 1318260 w 1318260"/>
                    <a:gd name="connsiteY2" fmla="*/ 1075690 h 1391920"/>
                    <a:gd name="connsiteX3" fmla="*/ 662940 w 1318260"/>
                    <a:gd name="connsiteY3" fmla="*/ 1270 h 1391920"/>
                    <a:gd name="connsiteX4" fmla="*/ 0 w 1318260"/>
                    <a:gd name="connsiteY4" fmla="*/ 1052830 h 1391920"/>
                    <a:gd name="connsiteX0" fmla="*/ 2478 w 1323216"/>
                    <a:gd name="connsiteY0" fmla="*/ 1052830 h 1515978"/>
                    <a:gd name="connsiteX1" fmla="*/ 650550 w 1323216"/>
                    <a:gd name="connsiteY1" fmla="*/ 1512168 h 1515978"/>
                    <a:gd name="connsiteX2" fmla="*/ 1320738 w 1323216"/>
                    <a:gd name="connsiteY2" fmla="*/ 1075690 h 1515978"/>
                    <a:gd name="connsiteX3" fmla="*/ 665418 w 1323216"/>
                    <a:gd name="connsiteY3" fmla="*/ 1270 h 1515978"/>
                    <a:gd name="connsiteX4" fmla="*/ 2478 w 1323216"/>
                    <a:gd name="connsiteY4" fmla="*/ 1052830 h 1515978"/>
                    <a:gd name="connsiteX0" fmla="*/ 2478 w 1323216"/>
                    <a:gd name="connsiteY0" fmla="*/ 1052830 h 1528966"/>
                    <a:gd name="connsiteX1" fmla="*/ 650550 w 1323216"/>
                    <a:gd name="connsiteY1" fmla="*/ 1512168 h 1528966"/>
                    <a:gd name="connsiteX2" fmla="*/ 1320738 w 1323216"/>
                    <a:gd name="connsiteY2" fmla="*/ 1075690 h 1528966"/>
                    <a:gd name="connsiteX3" fmla="*/ 665418 w 1323216"/>
                    <a:gd name="connsiteY3" fmla="*/ 1270 h 1528966"/>
                    <a:gd name="connsiteX4" fmla="*/ 2478 w 1323216"/>
                    <a:gd name="connsiteY4" fmla="*/ 1052830 h 1528966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56233 h 1532369"/>
                    <a:gd name="connsiteX1" fmla="*/ 650550 w 1323216"/>
                    <a:gd name="connsiteY1" fmla="*/ 1515571 h 1532369"/>
                    <a:gd name="connsiteX2" fmla="*/ 1320738 w 1323216"/>
                    <a:gd name="connsiteY2" fmla="*/ 1079093 h 1532369"/>
                    <a:gd name="connsiteX3" fmla="*/ 665418 w 1323216"/>
                    <a:gd name="connsiteY3" fmla="*/ 4673 h 1532369"/>
                    <a:gd name="connsiteX4" fmla="*/ 2478 w 1323216"/>
                    <a:gd name="connsiteY4" fmla="*/ 1056233 h 1532369"/>
                    <a:gd name="connsiteX0" fmla="*/ 2478 w 1323216"/>
                    <a:gd name="connsiteY0" fmla="*/ 1056412 h 1532548"/>
                    <a:gd name="connsiteX1" fmla="*/ 650550 w 1323216"/>
                    <a:gd name="connsiteY1" fmla="*/ 1515750 h 1532548"/>
                    <a:gd name="connsiteX2" fmla="*/ 1320738 w 1323216"/>
                    <a:gd name="connsiteY2" fmla="*/ 1079272 h 1532548"/>
                    <a:gd name="connsiteX3" fmla="*/ 665418 w 1323216"/>
                    <a:gd name="connsiteY3" fmla="*/ 4852 h 1532548"/>
                    <a:gd name="connsiteX4" fmla="*/ 2478 w 1323216"/>
                    <a:gd name="connsiteY4" fmla="*/ 1056412 h 1532548"/>
                    <a:gd name="connsiteX0" fmla="*/ 2478 w 1323216"/>
                    <a:gd name="connsiteY0" fmla="*/ 1053058 h 1529194"/>
                    <a:gd name="connsiteX1" fmla="*/ 650550 w 1323216"/>
                    <a:gd name="connsiteY1" fmla="*/ 1512396 h 1529194"/>
                    <a:gd name="connsiteX2" fmla="*/ 1320738 w 1323216"/>
                    <a:gd name="connsiteY2" fmla="*/ 1075918 h 1529194"/>
                    <a:gd name="connsiteX3" fmla="*/ 665418 w 1323216"/>
                    <a:gd name="connsiteY3" fmla="*/ 1498 h 1529194"/>
                    <a:gd name="connsiteX4" fmla="*/ 2478 w 1323216"/>
                    <a:gd name="connsiteY4" fmla="*/ 1053058 h 1529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3216" h="1529194">
                      <a:moveTo>
                        <a:pt x="2478" y="1053058"/>
                      </a:moveTo>
                      <a:cubicBezTo>
                        <a:pt x="0" y="1304874"/>
                        <a:pt x="275384" y="1495598"/>
                        <a:pt x="650550" y="1512396"/>
                      </a:cubicBezTo>
                      <a:cubicBezTo>
                        <a:pt x="1025716" y="1529194"/>
                        <a:pt x="1318260" y="1327734"/>
                        <a:pt x="1320738" y="1075918"/>
                      </a:cubicBezTo>
                      <a:cubicBezTo>
                        <a:pt x="1323216" y="824102"/>
                        <a:pt x="1108668" y="0"/>
                        <a:pt x="665418" y="1498"/>
                      </a:cubicBezTo>
                      <a:cubicBezTo>
                        <a:pt x="222168" y="2996"/>
                        <a:pt x="4956" y="801242"/>
                        <a:pt x="2478" y="105305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9" name="グループ化 38"/>
                <p:cNvGrpSpPr/>
                <p:nvPr/>
              </p:nvGrpSpPr>
              <p:grpSpPr>
                <a:xfrm>
                  <a:off x="5483057" y="3717350"/>
                  <a:ext cx="994170" cy="857601"/>
                  <a:chOff x="2302646" y="1881953"/>
                  <a:chExt cx="1316785" cy="1135899"/>
                </a:xfrm>
              </p:grpSpPr>
              <p:sp>
                <p:nvSpPr>
                  <p:cNvPr id="40" name="弦 39"/>
                  <p:cNvSpPr/>
                  <p:nvPr/>
                </p:nvSpPr>
                <p:spPr>
                  <a:xfrm rot="6300000">
                    <a:off x="2398878" y="1881954"/>
                    <a:ext cx="1135899" cy="1135898"/>
                  </a:xfrm>
                  <a:prstGeom prst="chord">
                    <a:avLst>
                      <a:gd name="adj1" fmla="val 4132095"/>
                      <a:gd name="adj2" fmla="val 15649445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1" name="角丸四角形 40"/>
                  <p:cNvSpPr/>
                  <p:nvPr/>
                </p:nvSpPr>
                <p:spPr>
                  <a:xfrm>
                    <a:off x="2302646" y="2463809"/>
                    <a:ext cx="1316785" cy="10973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1822701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pop305_塗装中</dc:title>
  <dc:subject>pop305_塗装中</dc:subject>
  <dc:creator>http://www.digipot.net</dc:creator>
  <cp:lastModifiedBy/>
  <cp:revision>1</cp:revision>
  <dcterms:created xsi:type="dcterms:W3CDTF">2014-06-20T01:21:53Z</dcterms:created>
  <dcterms:modified xsi:type="dcterms:W3CDTF">2014-06-20T01:48:00Z</dcterms:modified>
  <cp:version>1</cp:version>
</cp:coreProperties>
</file>

<file path=docProps/thumbnail.jpeg>
</file>