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8" r:id="rId3"/>
    <p:sldId id="273" r:id="rId4"/>
    <p:sldId id="269" r:id="rId5"/>
    <p:sldId id="279" r:id="rId6"/>
    <p:sldId id="28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25" d="100"/>
          <a:sy n="25" d="100"/>
        </p:scale>
        <p:origin x="-1320" y="-75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129579" y="1076477"/>
            <a:ext cx="2749471" cy="7645683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0000"/>
              </a:lnSpc>
            </a:pPr>
            <a:r>
              <a:rPr lang="ja-JP" altLang="en-US" sz="294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294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044747" y="1076477"/>
            <a:ext cx="2749471" cy="7645683"/>
          </a:xfrm>
          <a:prstGeom prst="rect">
            <a:avLst/>
          </a:prstGeom>
          <a:noFill/>
          <a:effectLst/>
        </p:spPr>
        <p:txBody>
          <a:bodyPr vert="eaVert" wrap="none" rtlCol="0" anchor="b">
            <a:spAutoFit/>
          </a:bodyPr>
          <a:lstStyle/>
          <a:p>
            <a:pPr algn="ctr">
              <a:lnSpc>
                <a:spcPts val="20000"/>
              </a:lnSpc>
            </a:pPr>
            <a:r>
              <a:rPr lang="ja-JP" altLang="en-US" sz="29400" b="1" spc="50" dirty="0" smtClean="0">
                <a:ln w="11430"/>
                <a:solidFill>
                  <a:sysClr val="windowText" lastClr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29400" b="1" spc="50" dirty="0">
              <a:ln w="11430"/>
              <a:solidFill>
                <a:sysClr val="windowText" lastClr="00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50360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グループ化 31"/>
          <p:cNvGrpSpPr/>
          <p:nvPr/>
        </p:nvGrpSpPr>
        <p:grpSpPr>
          <a:xfrm>
            <a:off x="953725" y="2016828"/>
            <a:ext cx="4910094" cy="5546462"/>
            <a:chOff x="2360712" y="2132856"/>
            <a:chExt cx="1872208" cy="2114854"/>
          </a:xfrm>
        </p:grpSpPr>
        <p:sp>
          <p:nvSpPr>
            <p:cNvPr id="33" name="ドーナツ 32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4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5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47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2" name="円/楕円 51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" name="角丸四角形 52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4" name="角丸四角形 53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角丸四角形 54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8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49" name="正方形/長方形 48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0" name="正方形/長方形 49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1" name="正方形/長方形 50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6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37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2" name="円/楕円 41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3" name="角丸四角形 42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4" name="角丸四角形 43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8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39" name="正方形/長方形 38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0" name="正方形/長方形 39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正方形/長方形 40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/>
          <p:cNvSpPr txBox="1"/>
          <p:nvPr/>
        </p:nvSpPr>
        <p:spPr>
          <a:xfrm>
            <a:off x="5945" y="7039201"/>
            <a:ext cx="6852056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4" name="グループ化 33"/>
          <p:cNvGrpSpPr/>
          <p:nvPr/>
        </p:nvGrpSpPr>
        <p:grpSpPr>
          <a:xfrm>
            <a:off x="1225146" y="1460089"/>
            <a:ext cx="4413654" cy="4985680"/>
            <a:chOff x="2360712" y="2132856"/>
            <a:chExt cx="1872208" cy="2114854"/>
          </a:xfrm>
        </p:grpSpPr>
        <p:sp>
          <p:nvSpPr>
            <p:cNvPr id="35" name="ドーナツ 34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6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7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49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4" name="円/楕円 53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角丸四角形 54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7" name="角丸四角形 56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0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1" name="正方形/長方形 50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2" name="正方形/長方形 51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" name="正方形/長方形 52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8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39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4" name="円/楕円 43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7" name="角丸四角形 46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8" name="角丸四角形 47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0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1" name="正方形/長方形 40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2" name="正方形/長方形 41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3" name="正方形/長方形 42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テキスト ボックス 34"/>
          <p:cNvSpPr txBox="1"/>
          <p:nvPr/>
        </p:nvSpPr>
        <p:spPr>
          <a:xfrm>
            <a:off x="5945" y="602230"/>
            <a:ext cx="6852056" cy="230832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72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こちらで</a:t>
            </a:r>
            <a:endParaRPr kumimoji="1" lang="en-US" altLang="ja-JP" sz="72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72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お待ち下さい</a:t>
            </a:r>
            <a:endParaRPr kumimoji="1" lang="ja-JP" altLang="en-US" sz="72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5945" y="7723020"/>
            <a:ext cx="6852056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72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7" name="グループ化 36"/>
          <p:cNvGrpSpPr/>
          <p:nvPr/>
        </p:nvGrpSpPr>
        <p:grpSpPr>
          <a:xfrm>
            <a:off x="1468986" y="2910554"/>
            <a:ext cx="3925974" cy="4434794"/>
            <a:chOff x="2360712" y="2132856"/>
            <a:chExt cx="1872208" cy="2114854"/>
          </a:xfrm>
        </p:grpSpPr>
        <p:sp>
          <p:nvSpPr>
            <p:cNvPr id="38" name="ドーナツ 37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9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40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52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7" name="円/楕円 56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9" name="角丸四角形 58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61" name="角丸四角形 60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3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4" name="正方形/長方形 53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正方形/長方形 54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正方形/長方形 55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41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42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7" name="円/楕円 46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8" name="角丸四角形 47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9" name="角丸四角形 48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0" name="角丸四角形 49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1" name="角丸四角形 50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3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4" name="正方形/長方形 43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正方形/長方形 44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正方形/長方形 45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973839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テキスト ボックス 34"/>
          <p:cNvSpPr txBox="1"/>
          <p:nvPr/>
        </p:nvSpPr>
        <p:spPr>
          <a:xfrm>
            <a:off x="5945" y="767535"/>
            <a:ext cx="6852056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順番までこちらで</a:t>
            </a:r>
            <a:endParaRPr kumimoji="1" lang="en-US" altLang="ja-JP" sz="6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お待ち下さい</a:t>
            </a:r>
            <a:endParaRPr kumimoji="1" lang="ja-JP" altLang="en-US" sz="6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5945" y="7723020"/>
            <a:ext cx="6852056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72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7" name="グループ化 36"/>
          <p:cNvGrpSpPr/>
          <p:nvPr/>
        </p:nvGrpSpPr>
        <p:grpSpPr>
          <a:xfrm>
            <a:off x="1468986" y="2910554"/>
            <a:ext cx="3925974" cy="4434794"/>
            <a:chOff x="2360712" y="2132856"/>
            <a:chExt cx="1872208" cy="2114854"/>
          </a:xfrm>
        </p:grpSpPr>
        <p:sp>
          <p:nvSpPr>
            <p:cNvPr id="38" name="ドーナツ 37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9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40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52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7" name="円/楕円 56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9" name="角丸四角形 58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61" name="角丸四角形 60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3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4" name="正方形/長方形 53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正方形/長方形 54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正方形/長方形 55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41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42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7" name="円/楕円 46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8" name="角丸四角形 47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9" name="角丸四角形 48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0" name="角丸四角形 49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1" name="角丸四角形 50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3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4" name="正方形/長方形 43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正方形/長方形 44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正方形/長方形 45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01117874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pop299_控室</dc:title>
  <dc:subject>pop299_控室</dc:subject>
  <dc:creator>http://www.digipot.net</dc:creator>
  <cp:lastModifiedBy/>
  <cp:revision>1</cp:revision>
  <dcterms:created xsi:type="dcterms:W3CDTF">2014-06-12T08:05:40Z</dcterms:created>
  <dcterms:modified xsi:type="dcterms:W3CDTF">2014-06-12T08:05:42Z</dcterms:modified>
  <cp:version>1</cp:version>
</cp:coreProperties>
</file>

<file path=docProps/thumbnail.jpeg>
</file>