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8" r:id="rId3"/>
    <p:sldId id="273" r:id="rId4"/>
    <p:sldId id="269" r:id="rId5"/>
    <p:sldId id="279" r:id="rId6"/>
    <p:sldId id="281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25" d="100"/>
          <a:sy n="25" d="100"/>
        </p:scale>
        <p:origin x="-1320" y="-75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129579" y="1076477"/>
            <a:ext cx="2749471" cy="764568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20000"/>
              </a:lnSpc>
            </a:pPr>
            <a:r>
              <a:rPr lang="ja-JP" altLang="en-US" sz="294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控室</a:t>
            </a:r>
            <a:endParaRPr kumimoji="1" lang="ja-JP" altLang="en-US" sz="29400" b="1" spc="50" dirty="0">
              <a:ln w="1143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044747" y="1076477"/>
            <a:ext cx="2749471" cy="7645683"/>
          </a:xfrm>
          <a:prstGeom prst="rect">
            <a:avLst/>
          </a:prstGeom>
          <a:noFill/>
          <a:effectLst/>
        </p:spPr>
        <p:txBody>
          <a:bodyPr vert="eaVert" wrap="none" rtlCol="0" anchor="b">
            <a:spAutoFit/>
          </a:bodyPr>
          <a:lstStyle/>
          <a:p>
            <a:pPr algn="ctr">
              <a:lnSpc>
                <a:spcPts val="20000"/>
              </a:lnSpc>
            </a:pPr>
            <a:r>
              <a:rPr lang="ja-JP" altLang="en-US" sz="29400" b="1" spc="50" dirty="0" smtClean="0">
                <a:ln w="11430"/>
                <a:solidFill>
                  <a:sysClr val="windowText" lastClr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控室</a:t>
            </a:r>
            <a:endParaRPr kumimoji="1" lang="ja-JP" altLang="en-US" sz="29400" b="1" spc="50" dirty="0">
              <a:ln w="11430"/>
              <a:solidFill>
                <a:sysClr val="windowText" lastClr="00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5036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グループ化 31"/>
          <p:cNvGrpSpPr/>
          <p:nvPr/>
        </p:nvGrpSpPr>
        <p:grpSpPr>
          <a:xfrm>
            <a:off x="953725" y="2016828"/>
            <a:ext cx="4910094" cy="5546462"/>
            <a:chOff x="2360712" y="2132856"/>
            <a:chExt cx="1872208" cy="2114854"/>
          </a:xfrm>
        </p:grpSpPr>
        <p:sp>
          <p:nvSpPr>
            <p:cNvPr id="33" name="ドーナツ 32"/>
            <p:cNvSpPr/>
            <p:nvPr/>
          </p:nvSpPr>
          <p:spPr>
            <a:xfrm>
              <a:off x="2360712" y="2276872"/>
              <a:ext cx="1872208" cy="1872208"/>
            </a:xfrm>
            <a:prstGeom prst="donut">
              <a:avLst>
                <a:gd name="adj" fmla="val 10405"/>
              </a:avLst>
            </a:prstGeom>
            <a:solidFill>
              <a:srgbClr val="FFC000"/>
            </a:solidFill>
            <a:ln w="25400" cap="flat" cmpd="sng" algn="ctr">
              <a:solidFill>
                <a:srgbClr val="FF66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34" name="グループ化 82"/>
            <p:cNvGrpSpPr/>
            <p:nvPr/>
          </p:nvGrpSpPr>
          <p:grpSpPr>
            <a:xfrm>
              <a:off x="2648745" y="2132856"/>
              <a:ext cx="1152128" cy="2114854"/>
              <a:chOff x="5503804" y="1844824"/>
              <a:chExt cx="1490681" cy="2736304"/>
            </a:xfrm>
          </p:grpSpPr>
          <p:grpSp>
            <p:nvGrpSpPr>
              <p:cNvPr id="35" name="グループ化 70"/>
              <p:cNvGrpSpPr/>
              <p:nvPr/>
            </p:nvGrpSpPr>
            <p:grpSpPr>
              <a:xfrm>
                <a:off x="5503804" y="1844824"/>
                <a:ext cx="1490681" cy="2736304"/>
                <a:chOff x="4758463" y="1844824"/>
                <a:chExt cx="1490681" cy="2736304"/>
              </a:xfrm>
              <a:solidFill>
                <a:sysClr val="windowText" lastClr="000000"/>
              </a:solidFill>
            </p:grpSpPr>
            <p:grpSp>
              <p:nvGrpSpPr>
                <p:cNvPr id="47" name="グループ化 62"/>
                <p:cNvGrpSpPr/>
                <p:nvPr/>
              </p:nvGrpSpPr>
              <p:grpSpPr>
                <a:xfrm>
                  <a:off x="4758463" y="1844824"/>
                  <a:ext cx="1274657" cy="2728875"/>
                  <a:chOff x="4758463" y="1844824"/>
                  <a:chExt cx="1274657" cy="2728875"/>
                </a:xfrm>
                <a:grpFill/>
              </p:grpSpPr>
              <p:sp>
                <p:nvSpPr>
                  <p:cNvPr id="52" name="円/楕円 51"/>
                  <p:cNvSpPr/>
                  <p:nvPr/>
                </p:nvSpPr>
                <p:spPr>
                  <a:xfrm>
                    <a:off x="5313040" y="1844824"/>
                    <a:ext cx="720080" cy="720080"/>
                  </a:xfrm>
                  <a:prstGeom prst="ellipse">
                    <a:avLst/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3" name="角丸四角形 52"/>
                  <p:cNvSpPr/>
                  <p:nvPr/>
                </p:nvSpPr>
                <p:spPr>
                  <a:xfrm>
                    <a:off x="5313040" y="2564904"/>
                    <a:ext cx="720080" cy="13681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4" name="角丸四角形 53"/>
                  <p:cNvSpPr/>
                  <p:nvPr/>
                </p:nvSpPr>
                <p:spPr>
                  <a:xfrm rot="5400000">
                    <a:off x="5168631" y="3213369"/>
                    <a:ext cx="360824" cy="10801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5" name="角丸四角形 54"/>
                  <p:cNvSpPr/>
                  <p:nvPr/>
                </p:nvSpPr>
                <p:spPr>
                  <a:xfrm rot="9900000">
                    <a:off x="4894507" y="3561440"/>
                    <a:ext cx="365776" cy="101225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6" name="角丸四角形 55"/>
                  <p:cNvSpPr/>
                  <p:nvPr/>
                </p:nvSpPr>
                <p:spPr>
                  <a:xfrm rot="3333164">
                    <a:off x="5168357" y="2617326"/>
                    <a:ext cx="320236" cy="114002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8" name="グループ化 69"/>
                <p:cNvGrpSpPr/>
                <p:nvPr/>
              </p:nvGrpSpPr>
              <p:grpSpPr>
                <a:xfrm>
                  <a:off x="5385048" y="3212976"/>
                  <a:ext cx="864096" cy="1368152"/>
                  <a:chOff x="5385048" y="3212976"/>
                  <a:chExt cx="864096" cy="1368152"/>
                </a:xfrm>
                <a:grpFill/>
              </p:grpSpPr>
              <p:sp>
                <p:nvSpPr>
                  <p:cNvPr id="49" name="正方形/長方形 48"/>
                  <p:cNvSpPr/>
                  <p:nvPr/>
                </p:nvSpPr>
                <p:spPr>
                  <a:xfrm>
                    <a:off x="5385048" y="3933056"/>
                    <a:ext cx="144016" cy="648072"/>
                  </a:xfrm>
                  <a:prstGeom prst="rect">
                    <a:avLst/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0" name="正方形/長方形 49"/>
                  <p:cNvSpPr/>
                  <p:nvPr/>
                </p:nvSpPr>
                <p:spPr>
                  <a:xfrm>
                    <a:off x="6105128" y="3212976"/>
                    <a:ext cx="144016" cy="1368152"/>
                  </a:xfrm>
                  <a:prstGeom prst="rect">
                    <a:avLst/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1" name="正方形/長方形 50"/>
                  <p:cNvSpPr/>
                  <p:nvPr/>
                </p:nvSpPr>
                <p:spPr>
                  <a:xfrm rot="5400000">
                    <a:off x="5745088" y="3573016"/>
                    <a:ext cx="144016" cy="864096"/>
                  </a:xfrm>
                  <a:prstGeom prst="rect">
                    <a:avLst/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6" name="グループ化 71"/>
              <p:cNvGrpSpPr/>
              <p:nvPr/>
            </p:nvGrpSpPr>
            <p:grpSpPr>
              <a:xfrm>
                <a:off x="5503804" y="1844824"/>
                <a:ext cx="1490681" cy="2736304"/>
                <a:chOff x="4758463" y="1844824"/>
                <a:chExt cx="1490681" cy="2736304"/>
              </a:xfrm>
            </p:grpSpPr>
            <p:grpSp>
              <p:nvGrpSpPr>
                <p:cNvPr id="37" name="グループ化 72"/>
                <p:cNvGrpSpPr/>
                <p:nvPr/>
              </p:nvGrpSpPr>
              <p:grpSpPr>
                <a:xfrm>
                  <a:off x="4758463" y="1844824"/>
                  <a:ext cx="1274657" cy="2728875"/>
                  <a:chOff x="4758463" y="1844824"/>
                  <a:chExt cx="1274657" cy="2728875"/>
                </a:xfrm>
              </p:grpSpPr>
              <p:sp>
                <p:nvSpPr>
                  <p:cNvPr id="42" name="円/楕円 41"/>
                  <p:cNvSpPr/>
                  <p:nvPr/>
                </p:nvSpPr>
                <p:spPr>
                  <a:xfrm>
                    <a:off x="5313040" y="1844824"/>
                    <a:ext cx="720080" cy="720080"/>
                  </a:xfrm>
                  <a:prstGeom prst="ellipse">
                    <a:avLst/>
                  </a:prstGeom>
                  <a:solidFill>
                    <a:srgbClr val="0070C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3" name="角丸四角形 42"/>
                  <p:cNvSpPr/>
                  <p:nvPr/>
                </p:nvSpPr>
                <p:spPr>
                  <a:xfrm>
                    <a:off x="5313040" y="2564904"/>
                    <a:ext cx="720080" cy="13681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4" name="角丸四角形 43"/>
                  <p:cNvSpPr/>
                  <p:nvPr/>
                </p:nvSpPr>
                <p:spPr>
                  <a:xfrm rot="5400000">
                    <a:off x="5168631" y="3213369"/>
                    <a:ext cx="360824" cy="10801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5" name="角丸四角形 44"/>
                  <p:cNvSpPr/>
                  <p:nvPr/>
                </p:nvSpPr>
                <p:spPr>
                  <a:xfrm rot="9900000">
                    <a:off x="4894507" y="3561440"/>
                    <a:ext cx="365776" cy="101225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6" name="角丸四角形 45"/>
                  <p:cNvSpPr/>
                  <p:nvPr/>
                </p:nvSpPr>
                <p:spPr>
                  <a:xfrm rot="3333164">
                    <a:off x="5168357" y="2617326"/>
                    <a:ext cx="320236" cy="11400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8" name="グループ化 73"/>
                <p:cNvGrpSpPr/>
                <p:nvPr/>
              </p:nvGrpSpPr>
              <p:grpSpPr>
                <a:xfrm>
                  <a:off x="5385048" y="3212976"/>
                  <a:ext cx="864096" cy="1368152"/>
                  <a:chOff x="5385048" y="3212976"/>
                  <a:chExt cx="864096" cy="1368152"/>
                </a:xfrm>
              </p:grpSpPr>
              <p:sp>
                <p:nvSpPr>
                  <p:cNvPr id="39" name="正方形/長方形 38"/>
                  <p:cNvSpPr/>
                  <p:nvPr/>
                </p:nvSpPr>
                <p:spPr>
                  <a:xfrm>
                    <a:off x="5385048" y="3933056"/>
                    <a:ext cx="144016" cy="648072"/>
                  </a:xfrm>
                  <a:prstGeom prst="rect">
                    <a:avLst/>
                  </a:prstGeom>
                  <a:solidFill>
                    <a:srgbClr val="F79646">
                      <a:lumMod val="50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0" name="正方形/長方形 39"/>
                  <p:cNvSpPr/>
                  <p:nvPr/>
                </p:nvSpPr>
                <p:spPr>
                  <a:xfrm>
                    <a:off x="6105128" y="3212976"/>
                    <a:ext cx="144016" cy="1368152"/>
                  </a:xfrm>
                  <a:prstGeom prst="rect">
                    <a:avLst/>
                  </a:prstGeom>
                  <a:solidFill>
                    <a:srgbClr val="F79646">
                      <a:lumMod val="50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1" name="正方形/長方形 40"/>
                  <p:cNvSpPr/>
                  <p:nvPr/>
                </p:nvSpPr>
                <p:spPr>
                  <a:xfrm rot="5400000">
                    <a:off x="5745088" y="3573016"/>
                    <a:ext cx="144016" cy="864096"/>
                  </a:xfrm>
                  <a:prstGeom prst="rect">
                    <a:avLst/>
                  </a:prstGeom>
                  <a:solidFill>
                    <a:srgbClr val="F79646">
                      <a:lumMod val="50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/>
          <p:nvPr/>
        </p:nvSpPr>
        <p:spPr>
          <a:xfrm>
            <a:off x="5945" y="7039201"/>
            <a:ext cx="6852056" cy="240065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5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控室</a:t>
            </a:r>
            <a:endParaRPr kumimoji="1" lang="ja-JP" altLang="en-US" sz="8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4" name="グループ化 33"/>
          <p:cNvGrpSpPr/>
          <p:nvPr/>
        </p:nvGrpSpPr>
        <p:grpSpPr>
          <a:xfrm>
            <a:off x="1225146" y="1460089"/>
            <a:ext cx="4413654" cy="4985680"/>
            <a:chOff x="2360712" y="2132856"/>
            <a:chExt cx="1872208" cy="2114854"/>
          </a:xfrm>
        </p:grpSpPr>
        <p:sp>
          <p:nvSpPr>
            <p:cNvPr id="35" name="ドーナツ 34"/>
            <p:cNvSpPr/>
            <p:nvPr/>
          </p:nvSpPr>
          <p:spPr>
            <a:xfrm>
              <a:off x="2360712" y="2276872"/>
              <a:ext cx="1872208" cy="1872208"/>
            </a:xfrm>
            <a:prstGeom prst="donut">
              <a:avLst>
                <a:gd name="adj" fmla="val 10405"/>
              </a:avLst>
            </a:prstGeom>
            <a:solidFill>
              <a:srgbClr val="FFC000"/>
            </a:solidFill>
            <a:ln w="25400" cap="flat" cmpd="sng" algn="ctr">
              <a:solidFill>
                <a:srgbClr val="FF66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36" name="グループ化 82"/>
            <p:cNvGrpSpPr/>
            <p:nvPr/>
          </p:nvGrpSpPr>
          <p:grpSpPr>
            <a:xfrm>
              <a:off x="2648745" y="2132856"/>
              <a:ext cx="1152128" cy="2114854"/>
              <a:chOff x="5503804" y="1844824"/>
              <a:chExt cx="1490681" cy="2736304"/>
            </a:xfrm>
          </p:grpSpPr>
          <p:grpSp>
            <p:nvGrpSpPr>
              <p:cNvPr id="37" name="グループ化 70"/>
              <p:cNvGrpSpPr/>
              <p:nvPr/>
            </p:nvGrpSpPr>
            <p:grpSpPr>
              <a:xfrm>
                <a:off x="5503804" y="1844824"/>
                <a:ext cx="1490681" cy="2736304"/>
                <a:chOff x="4758463" y="1844824"/>
                <a:chExt cx="1490681" cy="2736304"/>
              </a:xfrm>
              <a:solidFill>
                <a:sysClr val="windowText" lastClr="000000"/>
              </a:solidFill>
            </p:grpSpPr>
            <p:grpSp>
              <p:nvGrpSpPr>
                <p:cNvPr id="49" name="グループ化 62"/>
                <p:cNvGrpSpPr/>
                <p:nvPr/>
              </p:nvGrpSpPr>
              <p:grpSpPr>
                <a:xfrm>
                  <a:off x="4758463" y="1844824"/>
                  <a:ext cx="1274657" cy="2728875"/>
                  <a:chOff x="4758463" y="1844824"/>
                  <a:chExt cx="1274657" cy="2728875"/>
                </a:xfrm>
                <a:grpFill/>
              </p:grpSpPr>
              <p:sp>
                <p:nvSpPr>
                  <p:cNvPr id="54" name="円/楕円 53"/>
                  <p:cNvSpPr/>
                  <p:nvPr/>
                </p:nvSpPr>
                <p:spPr>
                  <a:xfrm>
                    <a:off x="5313040" y="1844824"/>
                    <a:ext cx="720080" cy="720080"/>
                  </a:xfrm>
                  <a:prstGeom prst="ellipse">
                    <a:avLst/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5" name="角丸四角形 54"/>
                  <p:cNvSpPr/>
                  <p:nvPr/>
                </p:nvSpPr>
                <p:spPr>
                  <a:xfrm>
                    <a:off x="5313040" y="2564904"/>
                    <a:ext cx="720080" cy="13681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6" name="角丸四角形 55"/>
                  <p:cNvSpPr/>
                  <p:nvPr/>
                </p:nvSpPr>
                <p:spPr>
                  <a:xfrm rot="5400000">
                    <a:off x="5168631" y="3213369"/>
                    <a:ext cx="360824" cy="10801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7" name="角丸四角形 56"/>
                  <p:cNvSpPr/>
                  <p:nvPr/>
                </p:nvSpPr>
                <p:spPr>
                  <a:xfrm rot="9900000">
                    <a:off x="4894507" y="3561440"/>
                    <a:ext cx="365776" cy="101225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8" name="角丸四角形 57"/>
                  <p:cNvSpPr/>
                  <p:nvPr/>
                </p:nvSpPr>
                <p:spPr>
                  <a:xfrm rot="3333164">
                    <a:off x="5168357" y="2617326"/>
                    <a:ext cx="320236" cy="114002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0" name="グループ化 69"/>
                <p:cNvGrpSpPr/>
                <p:nvPr/>
              </p:nvGrpSpPr>
              <p:grpSpPr>
                <a:xfrm>
                  <a:off x="5385048" y="3212976"/>
                  <a:ext cx="864096" cy="1368152"/>
                  <a:chOff x="5385048" y="3212976"/>
                  <a:chExt cx="864096" cy="1368152"/>
                </a:xfrm>
                <a:grpFill/>
              </p:grpSpPr>
              <p:sp>
                <p:nvSpPr>
                  <p:cNvPr id="51" name="正方形/長方形 50"/>
                  <p:cNvSpPr/>
                  <p:nvPr/>
                </p:nvSpPr>
                <p:spPr>
                  <a:xfrm>
                    <a:off x="5385048" y="3933056"/>
                    <a:ext cx="144016" cy="648072"/>
                  </a:xfrm>
                  <a:prstGeom prst="rect">
                    <a:avLst/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2" name="正方形/長方形 51"/>
                  <p:cNvSpPr/>
                  <p:nvPr/>
                </p:nvSpPr>
                <p:spPr>
                  <a:xfrm>
                    <a:off x="6105128" y="3212976"/>
                    <a:ext cx="144016" cy="1368152"/>
                  </a:xfrm>
                  <a:prstGeom prst="rect">
                    <a:avLst/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3" name="正方形/長方形 52"/>
                  <p:cNvSpPr/>
                  <p:nvPr/>
                </p:nvSpPr>
                <p:spPr>
                  <a:xfrm rot="5400000">
                    <a:off x="5745088" y="3573016"/>
                    <a:ext cx="144016" cy="864096"/>
                  </a:xfrm>
                  <a:prstGeom prst="rect">
                    <a:avLst/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8" name="グループ化 71"/>
              <p:cNvGrpSpPr/>
              <p:nvPr/>
            </p:nvGrpSpPr>
            <p:grpSpPr>
              <a:xfrm>
                <a:off x="5503804" y="1844824"/>
                <a:ext cx="1490681" cy="2736304"/>
                <a:chOff x="4758463" y="1844824"/>
                <a:chExt cx="1490681" cy="2736304"/>
              </a:xfrm>
            </p:grpSpPr>
            <p:grpSp>
              <p:nvGrpSpPr>
                <p:cNvPr id="39" name="グループ化 72"/>
                <p:cNvGrpSpPr/>
                <p:nvPr/>
              </p:nvGrpSpPr>
              <p:grpSpPr>
                <a:xfrm>
                  <a:off x="4758463" y="1844824"/>
                  <a:ext cx="1274657" cy="2728875"/>
                  <a:chOff x="4758463" y="1844824"/>
                  <a:chExt cx="1274657" cy="2728875"/>
                </a:xfrm>
              </p:grpSpPr>
              <p:sp>
                <p:nvSpPr>
                  <p:cNvPr id="44" name="円/楕円 43"/>
                  <p:cNvSpPr/>
                  <p:nvPr/>
                </p:nvSpPr>
                <p:spPr>
                  <a:xfrm>
                    <a:off x="5313040" y="1844824"/>
                    <a:ext cx="720080" cy="720080"/>
                  </a:xfrm>
                  <a:prstGeom prst="ellipse">
                    <a:avLst/>
                  </a:prstGeom>
                  <a:solidFill>
                    <a:srgbClr val="0070C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5" name="角丸四角形 44"/>
                  <p:cNvSpPr/>
                  <p:nvPr/>
                </p:nvSpPr>
                <p:spPr>
                  <a:xfrm>
                    <a:off x="5313040" y="2564904"/>
                    <a:ext cx="720080" cy="13681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6" name="角丸四角形 45"/>
                  <p:cNvSpPr/>
                  <p:nvPr/>
                </p:nvSpPr>
                <p:spPr>
                  <a:xfrm rot="5400000">
                    <a:off x="5168631" y="3213369"/>
                    <a:ext cx="360824" cy="10801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7" name="角丸四角形 46"/>
                  <p:cNvSpPr/>
                  <p:nvPr/>
                </p:nvSpPr>
                <p:spPr>
                  <a:xfrm rot="9900000">
                    <a:off x="4894507" y="3561440"/>
                    <a:ext cx="365776" cy="101225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8" name="角丸四角形 47"/>
                  <p:cNvSpPr/>
                  <p:nvPr/>
                </p:nvSpPr>
                <p:spPr>
                  <a:xfrm rot="3333164">
                    <a:off x="5168357" y="2617326"/>
                    <a:ext cx="320236" cy="11400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0" name="グループ化 73"/>
                <p:cNvGrpSpPr/>
                <p:nvPr/>
              </p:nvGrpSpPr>
              <p:grpSpPr>
                <a:xfrm>
                  <a:off x="5385048" y="3212976"/>
                  <a:ext cx="864096" cy="1368152"/>
                  <a:chOff x="5385048" y="3212976"/>
                  <a:chExt cx="864096" cy="1368152"/>
                </a:xfrm>
              </p:grpSpPr>
              <p:sp>
                <p:nvSpPr>
                  <p:cNvPr id="41" name="正方形/長方形 40"/>
                  <p:cNvSpPr/>
                  <p:nvPr/>
                </p:nvSpPr>
                <p:spPr>
                  <a:xfrm>
                    <a:off x="5385048" y="3933056"/>
                    <a:ext cx="144016" cy="648072"/>
                  </a:xfrm>
                  <a:prstGeom prst="rect">
                    <a:avLst/>
                  </a:prstGeom>
                  <a:solidFill>
                    <a:srgbClr val="F79646">
                      <a:lumMod val="50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2" name="正方形/長方形 41"/>
                  <p:cNvSpPr/>
                  <p:nvPr/>
                </p:nvSpPr>
                <p:spPr>
                  <a:xfrm>
                    <a:off x="6105128" y="3212976"/>
                    <a:ext cx="144016" cy="1368152"/>
                  </a:xfrm>
                  <a:prstGeom prst="rect">
                    <a:avLst/>
                  </a:prstGeom>
                  <a:solidFill>
                    <a:srgbClr val="F79646">
                      <a:lumMod val="50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3" name="正方形/長方形 42"/>
                  <p:cNvSpPr/>
                  <p:nvPr/>
                </p:nvSpPr>
                <p:spPr>
                  <a:xfrm rot="5400000">
                    <a:off x="5745088" y="3573016"/>
                    <a:ext cx="144016" cy="864096"/>
                  </a:xfrm>
                  <a:prstGeom prst="rect">
                    <a:avLst/>
                  </a:prstGeom>
                  <a:solidFill>
                    <a:srgbClr val="F79646">
                      <a:lumMod val="50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テキスト ボックス 34"/>
          <p:cNvSpPr txBox="1"/>
          <p:nvPr/>
        </p:nvSpPr>
        <p:spPr>
          <a:xfrm>
            <a:off x="5945" y="602230"/>
            <a:ext cx="6852056" cy="230832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72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こちらで</a:t>
            </a:r>
            <a:endParaRPr kumimoji="1" lang="en-US" altLang="ja-JP" sz="72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72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お待ち下さい</a:t>
            </a:r>
            <a:endParaRPr kumimoji="1" lang="ja-JP" altLang="en-US" sz="72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5945" y="7723020"/>
            <a:ext cx="6852056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5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控室</a:t>
            </a:r>
            <a:endParaRPr kumimoji="1" lang="ja-JP" altLang="en-US" sz="72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7" name="グループ化 36"/>
          <p:cNvGrpSpPr/>
          <p:nvPr/>
        </p:nvGrpSpPr>
        <p:grpSpPr>
          <a:xfrm>
            <a:off x="1468986" y="2910554"/>
            <a:ext cx="3925974" cy="4434794"/>
            <a:chOff x="2360712" y="2132856"/>
            <a:chExt cx="1872208" cy="2114854"/>
          </a:xfrm>
        </p:grpSpPr>
        <p:sp>
          <p:nvSpPr>
            <p:cNvPr id="38" name="ドーナツ 37"/>
            <p:cNvSpPr/>
            <p:nvPr/>
          </p:nvSpPr>
          <p:spPr>
            <a:xfrm>
              <a:off x="2360712" y="2276872"/>
              <a:ext cx="1872208" cy="1872208"/>
            </a:xfrm>
            <a:prstGeom prst="donut">
              <a:avLst>
                <a:gd name="adj" fmla="val 10405"/>
              </a:avLst>
            </a:prstGeom>
            <a:solidFill>
              <a:srgbClr val="FFC000"/>
            </a:solidFill>
            <a:ln w="25400" cap="flat" cmpd="sng" algn="ctr">
              <a:solidFill>
                <a:srgbClr val="FF66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39" name="グループ化 82"/>
            <p:cNvGrpSpPr/>
            <p:nvPr/>
          </p:nvGrpSpPr>
          <p:grpSpPr>
            <a:xfrm>
              <a:off x="2648745" y="2132856"/>
              <a:ext cx="1152128" cy="2114854"/>
              <a:chOff x="5503804" y="1844824"/>
              <a:chExt cx="1490681" cy="2736304"/>
            </a:xfrm>
          </p:grpSpPr>
          <p:grpSp>
            <p:nvGrpSpPr>
              <p:cNvPr id="40" name="グループ化 70"/>
              <p:cNvGrpSpPr/>
              <p:nvPr/>
            </p:nvGrpSpPr>
            <p:grpSpPr>
              <a:xfrm>
                <a:off x="5503804" y="1844824"/>
                <a:ext cx="1490681" cy="2736304"/>
                <a:chOff x="4758463" y="1844824"/>
                <a:chExt cx="1490681" cy="2736304"/>
              </a:xfrm>
              <a:solidFill>
                <a:sysClr val="windowText" lastClr="000000"/>
              </a:solidFill>
            </p:grpSpPr>
            <p:grpSp>
              <p:nvGrpSpPr>
                <p:cNvPr id="52" name="グループ化 62"/>
                <p:cNvGrpSpPr/>
                <p:nvPr/>
              </p:nvGrpSpPr>
              <p:grpSpPr>
                <a:xfrm>
                  <a:off x="4758463" y="1844824"/>
                  <a:ext cx="1274657" cy="2728875"/>
                  <a:chOff x="4758463" y="1844824"/>
                  <a:chExt cx="1274657" cy="2728875"/>
                </a:xfrm>
                <a:grpFill/>
              </p:grpSpPr>
              <p:sp>
                <p:nvSpPr>
                  <p:cNvPr id="57" name="円/楕円 56"/>
                  <p:cNvSpPr/>
                  <p:nvPr/>
                </p:nvSpPr>
                <p:spPr>
                  <a:xfrm>
                    <a:off x="5313040" y="1844824"/>
                    <a:ext cx="720080" cy="720080"/>
                  </a:xfrm>
                  <a:prstGeom prst="ellipse">
                    <a:avLst/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8" name="角丸四角形 57"/>
                  <p:cNvSpPr/>
                  <p:nvPr/>
                </p:nvSpPr>
                <p:spPr>
                  <a:xfrm>
                    <a:off x="5313040" y="2564904"/>
                    <a:ext cx="720080" cy="13681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9" name="角丸四角形 58"/>
                  <p:cNvSpPr/>
                  <p:nvPr/>
                </p:nvSpPr>
                <p:spPr>
                  <a:xfrm rot="5400000">
                    <a:off x="5168631" y="3213369"/>
                    <a:ext cx="360824" cy="10801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60" name="角丸四角形 59"/>
                  <p:cNvSpPr/>
                  <p:nvPr/>
                </p:nvSpPr>
                <p:spPr>
                  <a:xfrm rot="9900000">
                    <a:off x="4894507" y="3561440"/>
                    <a:ext cx="365776" cy="101225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61" name="角丸四角形 60"/>
                  <p:cNvSpPr/>
                  <p:nvPr/>
                </p:nvSpPr>
                <p:spPr>
                  <a:xfrm rot="3333164">
                    <a:off x="5168357" y="2617326"/>
                    <a:ext cx="320236" cy="114002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3" name="グループ化 69"/>
                <p:cNvGrpSpPr/>
                <p:nvPr/>
              </p:nvGrpSpPr>
              <p:grpSpPr>
                <a:xfrm>
                  <a:off x="5385048" y="3212976"/>
                  <a:ext cx="864096" cy="1368152"/>
                  <a:chOff x="5385048" y="3212976"/>
                  <a:chExt cx="864096" cy="1368152"/>
                </a:xfrm>
                <a:grpFill/>
              </p:grpSpPr>
              <p:sp>
                <p:nvSpPr>
                  <p:cNvPr id="54" name="正方形/長方形 53"/>
                  <p:cNvSpPr/>
                  <p:nvPr/>
                </p:nvSpPr>
                <p:spPr>
                  <a:xfrm>
                    <a:off x="5385048" y="3933056"/>
                    <a:ext cx="144016" cy="648072"/>
                  </a:xfrm>
                  <a:prstGeom prst="rect">
                    <a:avLst/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5" name="正方形/長方形 54"/>
                  <p:cNvSpPr/>
                  <p:nvPr/>
                </p:nvSpPr>
                <p:spPr>
                  <a:xfrm>
                    <a:off x="6105128" y="3212976"/>
                    <a:ext cx="144016" cy="1368152"/>
                  </a:xfrm>
                  <a:prstGeom prst="rect">
                    <a:avLst/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6" name="正方形/長方形 55"/>
                  <p:cNvSpPr/>
                  <p:nvPr/>
                </p:nvSpPr>
                <p:spPr>
                  <a:xfrm rot="5400000">
                    <a:off x="5745088" y="3573016"/>
                    <a:ext cx="144016" cy="864096"/>
                  </a:xfrm>
                  <a:prstGeom prst="rect">
                    <a:avLst/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1" name="グループ化 71"/>
              <p:cNvGrpSpPr/>
              <p:nvPr/>
            </p:nvGrpSpPr>
            <p:grpSpPr>
              <a:xfrm>
                <a:off x="5503804" y="1844824"/>
                <a:ext cx="1490681" cy="2736304"/>
                <a:chOff x="4758463" y="1844824"/>
                <a:chExt cx="1490681" cy="2736304"/>
              </a:xfrm>
            </p:grpSpPr>
            <p:grpSp>
              <p:nvGrpSpPr>
                <p:cNvPr id="42" name="グループ化 72"/>
                <p:cNvGrpSpPr/>
                <p:nvPr/>
              </p:nvGrpSpPr>
              <p:grpSpPr>
                <a:xfrm>
                  <a:off x="4758463" y="1844824"/>
                  <a:ext cx="1274657" cy="2728875"/>
                  <a:chOff x="4758463" y="1844824"/>
                  <a:chExt cx="1274657" cy="2728875"/>
                </a:xfrm>
              </p:grpSpPr>
              <p:sp>
                <p:nvSpPr>
                  <p:cNvPr id="47" name="円/楕円 46"/>
                  <p:cNvSpPr/>
                  <p:nvPr/>
                </p:nvSpPr>
                <p:spPr>
                  <a:xfrm>
                    <a:off x="5313040" y="1844824"/>
                    <a:ext cx="720080" cy="720080"/>
                  </a:xfrm>
                  <a:prstGeom prst="ellipse">
                    <a:avLst/>
                  </a:prstGeom>
                  <a:solidFill>
                    <a:srgbClr val="0070C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8" name="角丸四角形 47"/>
                  <p:cNvSpPr/>
                  <p:nvPr/>
                </p:nvSpPr>
                <p:spPr>
                  <a:xfrm>
                    <a:off x="5313040" y="2564904"/>
                    <a:ext cx="720080" cy="13681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9" name="角丸四角形 48"/>
                  <p:cNvSpPr/>
                  <p:nvPr/>
                </p:nvSpPr>
                <p:spPr>
                  <a:xfrm rot="5400000">
                    <a:off x="5168631" y="3213369"/>
                    <a:ext cx="360824" cy="10801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0" name="角丸四角形 49"/>
                  <p:cNvSpPr/>
                  <p:nvPr/>
                </p:nvSpPr>
                <p:spPr>
                  <a:xfrm rot="9900000">
                    <a:off x="4894507" y="3561440"/>
                    <a:ext cx="365776" cy="101225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1" name="角丸四角形 50"/>
                  <p:cNvSpPr/>
                  <p:nvPr/>
                </p:nvSpPr>
                <p:spPr>
                  <a:xfrm rot="3333164">
                    <a:off x="5168357" y="2617326"/>
                    <a:ext cx="320236" cy="11400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3" name="グループ化 73"/>
                <p:cNvGrpSpPr/>
                <p:nvPr/>
              </p:nvGrpSpPr>
              <p:grpSpPr>
                <a:xfrm>
                  <a:off x="5385048" y="3212976"/>
                  <a:ext cx="864096" cy="1368152"/>
                  <a:chOff x="5385048" y="3212976"/>
                  <a:chExt cx="864096" cy="1368152"/>
                </a:xfrm>
              </p:grpSpPr>
              <p:sp>
                <p:nvSpPr>
                  <p:cNvPr id="44" name="正方形/長方形 43"/>
                  <p:cNvSpPr/>
                  <p:nvPr/>
                </p:nvSpPr>
                <p:spPr>
                  <a:xfrm>
                    <a:off x="5385048" y="3933056"/>
                    <a:ext cx="144016" cy="648072"/>
                  </a:xfrm>
                  <a:prstGeom prst="rect">
                    <a:avLst/>
                  </a:prstGeom>
                  <a:solidFill>
                    <a:srgbClr val="F79646">
                      <a:lumMod val="50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5" name="正方形/長方形 44"/>
                  <p:cNvSpPr/>
                  <p:nvPr/>
                </p:nvSpPr>
                <p:spPr>
                  <a:xfrm>
                    <a:off x="6105128" y="3212976"/>
                    <a:ext cx="144016" cy="1368152"/>
                  </a:xfrm>
                  <a:prstGeom prst="rect">
                    <a:avLst/>
                  </a:prstGeom>
                  <a:solidFill>
                    <a:srgbClr val="F79646">
                      <a:lumMod val="50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6" name="正方形/長方形 45"/>
                  <p:cNvSpPr/>
                  <p:nvPr/>
                </p:nvSpPr>
                <p:spPr>
                  <a:xfrm rot="5400000">
                    <a:off x="5745088" y="3573016"/>
                    <a:ext cx="144016" cy="864096"/>
                  </a:xfrm>
                  <a:prstGeom prst="rect">
                    <a:avLst/>
                  </a:prstGeom>
                  <a:solidFill>
                    <a:srgbClr val="F79646">
                      <a:lumMod val="50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9738396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テキスト ボックス 34"/>
          <p:cNvSpPr txBox="1"/>
          <p:nvPr/>
        </p:nvSpPr>
        <p:spPr>
          <a:xfrm>
            <a:off x="5945" y="767535"/>
            <a:ext cx="6852056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順番までこちらで</a:t>
            </a:r>
            <a:endParaRPr kumimoji="1" lang="en-US" altLang="ja-JP" sz="60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6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お待ち下さい</a:t>
            </a:r>
            <a:endParaRPr kumimoji="1" lang="ja-JP" altLang="en-US" sz="6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5945" y="7723020"/>
            <a:ext cx="6852056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5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控室</a:t>
            </a:r>
            <a:endParaRPr kumimoji="1" lang="ja-JP" altLang="en-US" sz="72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7" name="グループ化 36"/>
          <p:cNvGrpSpPr/>
          <p:nvPr/>
        </p:nvGrpSpPr>
        <p:grpSpPr>
          <a:xfrm>
            <a:off x="1468986" y="2910554"/>
            <a:ext cx="3925974" cy="4434794"/>
            <a:chOff x="2360712" y="2132856"/>
            <a:chExt cx="1872208" cy="2114854"/>
          </a:xfrm>
        </p:grpSpPr>
        <p:sp>
          <p:nvSpPr>
            <p:cNvPr id="38" name="ドーナツ 37"/>
            <p:cNvSpPr/>
            <p:nvPr/>
          </p:nvSpPr>
          <p:spPr>
            <a:xfrm>
              <a:off x="2360712" y="2276872"/>
              <a:ext cx="1872208" cy="1872208"/>
            </a:xfrm>
            <a:prstGeom prst="donut">
              <a:avLst>
                <a:gd name="adj" fmla="val 10405"/>
              </a:avLst>
            </a:prstGeom>
            <a:solidFill>
              <a:srgbClr val="FFC000"/>
            </a:solidFill>
            <a:ln w="25400" cap="flat" cmpd="sng" algn="ctr">
              <a:solidFill>
                <a:srgbClr val="FF66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39" name="グループ化 82"/>
            <p:cNvGrpSpPr/>
            <p:nvPr/>
          </p:nvGrpSpPr>
          <p:grpSpPr>
            <a:xfrm>
              <a:off x="2648745" y="2132856"/>
              <a:ext cx="1152128" cy="2114854"/>
              <a:chOff x="5503804" y="1844824"/>
              <a:chExt cx="1490681" cy="2736304"/>
            </a:xfrm>
          </p:grpSpPr>
          <p:grpSp>
            <p:nvGrpSpPr>
              <p:cNvPr id="40" name="グループ化 70"/>
              <p:cNvGrpSpPr/>
              <p:nvPr/>
            </p:nvGrpSpPr>
            <p:grpSpPr>
              <a:xfrm>
                <a:off x="5503804" y="1844824"/>
                <a:ext cx="1490681" cy="2736304"/>
                <a:chOff x="4758463" y="1844824"/>
                <a:chExt cx="1490681" cy="2736304"/>
              </a:xfrm>
              <a:solidFill>
                <a:sysClr val="windowText" lastClr="000000"/>
              </a:solidFill>
            </p:grpSpPr>
            <p:grpSp>
              <p:nvGrpSpPr>
                <p:cNvPr id="52" name="グループ化 62"/>
                <p:cNvGrpSpPr/>
                <p:nvPr/>
              </p:nvGrpSpPr>
              <p:grpSpPr>
                <a:xfrm>
                  <a:off x="4758463" y="1844824"/>
                  <a:ext cx="1274657" cy="2728875"/>
                  <a:chOff x="4758463" y="1844824"/>
                  <a:chExt cx="1274657" cy="2728875"/>
                </a:xfrm>
                <a:grpFill/>
              </p:grpSpPr>
              <p:sp>
                <p:nvSpPr>
                  <p:cNvPr id="57" name="円/楕円 56"/>
                  <p:cNvSpPr/>
                  <p:nvPr/>
                </p:nvSpPr>
                <p:spPr>
                  <a:xfrm>
                    <a:off x="5313040" y="1844824"/>
                    <a:ext cx="720080" cy="720080"/>
                  </a:xfrm>
                  <a:prstGeom prst="ellipse">
                    <a:avLst/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8" name="角丸四角形 57"/>
                  <p:cNvSpPr/>
                  <p:nvPr/>
                </p:nvSpPr>
                <p:spPr>
                  <a:xfrm>
                    <a:off x="5313040" y="2564904"/>
                    <a:ext cx="720080" cy="13681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9" name="角丸四角形 58"/>
                  <p:cNvSpPr/>
                  <p:nvPr/>
                </p:nvSpPr>
                <p:spPr>
                  <a:xfrm rot="5400000">
                    <a:off x="5168631" y="3213369"/>
                    <a:ext cx="360824" cy="10801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60" name="角丸四角形 59"/>
                  <p:cNvSpPr/>
                  <p:nvPr/>
                </p:nvSpPr>
                <p:spPr>
                  <a:xfrm rot="9900000">
                    <a:off x="4894507" y="3561440"/>
                    <a:ext cx="365776" cy="101225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61" name="角丸四角形 60"/>
                  <p:cNvSpPr/>
                  <p:nvPr/>
                </p:nvSpPr>
                <p:spPr>
                  <a:xfrm rot="3333164">
                    <a:off x="5168357" y="2617326"/>
                    <a:ext cx="320236" cy="114002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3" name="グループ化 69"/>
                <p:cNvGrpSpPr/>
                <p:nvPr/>
              </p:nvGrpSpPr>
              <p:grpSpPr>
                <a:xfrm>
                  <a:off x="5385048" y="3212976"/>
                  <a:ext cx="864096" cy="1368152"/>
                  <a:chOff x="5385048" y="3212976"/>
                  <a:chExt cx="864096" cy="1368152"/>
                </a:xfrm>
                <a:grpFill/>
              </p:grpSpPr>
              <p:sp>
                <p:nvSpPr>
                  <p:cNvPr id="54" name="正方形/長方形 53"/>
                  <p:cNvSpPr/>
                  <p:nvPr/>
                </p:nvSpPr>
                <p:spPr>
                  <a:xfrm>
                    <a:off x="5385048" y="3933056"/>
                    <a:ext cx="144016" cy="648072"/>
                  </a:xfrm>
                  <a:prstGeom prst="rect">
                    <a:avLst/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5" name="正方形/長方形 54"/>
                  <p:cNvSpPr/>
                  <p:nvPr/>
                </p:nvSpPr>
                <p:spPr>
                  <a:xfrm>
                    <a:off x="6105128" y="3212976"/>
                    <a:ext cx="144016" cy="1368152"/>
                  </a:xfrm>
                  <a:prstGeom prst="rect">
                    <a:avLst/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6" name="正方形/長方形 55"/>
                  <p:cNvSpPr/>
                  <p:nvPr/>
                </p:nvSpPr>
                <p:spPr>
                  <a:xfrm rot="5400000">
                    <a:off x="5745088" y="3573016"/>
                    <a:ext cx="144016" cy="864096"/>
                  </a:xfrm>
                  <a:prstGeom prst="rect">
                    <a:avLst/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1" name="グループ化 71"/>
              <p:cNvGrpSpPr/>
              <p:nvPr/>
            </p:nvGrpSpPr>
            <p:grpSpPr>
              <a:xfrm>
                <a:off x="5503804" y="1844824"/>
                <a:ext cx="1490681" cy="2736304"/>
                <a:chOff x="4758463" y="1844824"/>
                <a:chExt cx="1490681" cy="2736304"/>
              </a:xfrm>
            </p:grpSpPr>
            <p:grpSp>
              <p:nvGrpSpPr>
                <p:cNvPr id="42" name="グループ化 72"/>
                <p:cNvGrpSpPr/>
                <p:nvPr/>
              </p:nvGrpSpPr>
              <p:grpSpPr>
                <a:xfrm>
                  <a:off x="4758463" y="1844824"/>
                  <a:ext cx="1274657" cy="2728875"/>
                  <a:chOff x="4758463" y="1844824"/>
                  <a:chExt cx="1274657" cy="2728875"/>
                </a:xfrm>
              </p:grpSpPr>
              <p:sp>
                <p:nvSpPr>
                  <p:cNvPr id="47" name="円/楕円 46"/>
                  <p:cNvSpPr/>
                  <p:nvPr/>
                </p:nvSpPr>
                <p:spPr>
                  <a:xfrm>
                    <a:off x="5313040" y="1844824"/>
                    <a:ext cx="720080" cy="720080"/>
                  </a:xfrm>
                  <a:prstGeom prst="ellipse">
                    <a:avLst/>
                  </a:prstGeom>
                  <a:solidFill>
                    <a:srgbClr val="0070C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8" name="角丸四角形 47"/>
                  <p:cNvSpPr/>
                  <p:nvPr/>
                </p:nvSpPr>
                <p:spPr>
                  <a:xfrm>
                    <a:off x="5313040" y="2564904"/>
                    <a:ext cx="720080" cy="13681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9" name="角丸四角形 48"/>
                  <p:cNvSpPr/>
                  <p:nvPr/>
                </p:nvSpPr>
                <p:spPr>
                  <a:xfrm rot="5400000">
                    <a:off x="5168631" y="3213369"/>
                    <a:ext cx="360824" cy="10801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0" name="角丸四角形 49"/>
                  <p:cNvSpPr/>
                  <p:nvPr/>
                </p:nvSpPr>
                <p:spPr>
                  <a:xfrm rot="9900000">
                    <a:off x="4894507" y="3561440"/>
                    <a:ext cx="365776" cy="101225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1" name="角丸四角形 50"/>
                  <p:cNvSpPr/>
                  <p:nvPr/>
                </p:nvSpPr>
                <p:spPr>
                  <a:xfrm rot="3333164">
                    <a:off x="5168357" y="2617326"/>
                    <a:ext cx="320236" cy="11400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3" name="グループ化 73"/>
                <p:cNvGrpSpPr/>
                <p:nvPr/>
              </p:nvGrpSpPr>
              <p:grpSpPr>
                <a:xfrm>
                  <a:off x="5385048" y="3212976"/>
                  <a:ext cx="864096" cy="1368152"/>
                  <a:chOff x="5385048" y="3212976"/>
                  <a:chExt cx="864096" cy="1368152"/>
                </a:xfrm>
              </p:grpSpPr>
              <p:sp>
                <p:nvSpPr>
                  <p:cNvPr id="44" name="正方形/長方形 43"/>
                  <p:cNvSpPr/>
                  <p:nvPr/>
                </p:nvSpPr>
                <p:spPr>
                  <a:xfrm>
                    <a:off x="5385048" y="3933056"/>
                    <a:ext cx="144016" cy="648072"/>
                  </a:xfrm>
                  <a:prstGeom prst="rect">
                    <a:avLst/>
                  </a:prstGeom>
                  <a:solidFill>
                    <a:srgbClr val="F79646">
                      <a:lumMod val="50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5" name="正方形/長方形 44"/>
                  <p:cNvSpPr/>
                  <p:nvPr/>
                </p:nvSpPr>
                <p:spPr>
                  <a:xfrm>
                    <a:off x="6105128" y="3212976"/>
                    <a:ext cx="144016" cy="1368152"/>
                  </a:xfrm>
                  <a:prstGeom prst="rect">
                    <a:avLst/>
                  </a:prstGeom>
                  <a:solidFill>
                    <a:srgbClr val="F79646">
                      <a:lumMod val="50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6" name="正方形/長方形 45"/>
                  <p:cNvSpPr/>
                  <p:nvPr/>
                </p:nvSpPr>
                <p:spPr>
                  <a:xfrm rot="5400000">
                    <a:off x="5745088" y="3573016"/>
                    <a:ext cx="144016" cy="864096"/>
                  </a:xfrm>
                  <a:prstGeom prst="rect">
                    <a:avLst/>
                  </a:prstGeom>
                  <a:solidFill>
                    <a:srgbClr val="F79646">
                      <a:lumMod val="50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301117874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pop299_控室</dc:title>
  <dc:subject>pop299_控室</dc:subject>
  <dc:creator>http://www.digipot.net</dc:creator>
  <cp:lastModifiedBy/>
  <cp:revision>1</cp:revision>
  <dcterms:created xsi:type="dcterms:W3CDTF">2014-06-12T08:05:40Z</dcterms:created>
  <dcterms:modified xsi:type="dcterms:W3CDTF">2014-06-12T08:05:42Z</dcterms:modified>
  <cp:version>1</cp:version>
</cp:coreProperties>
</file>