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3" r:id="rId3"/>
    <p:sldId id="273" r:id="rId4"/>
    <p:sldId id="274" r:id="rId5"/>
    <p:sldId id="281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806" y="-816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4" y="1602662"/>
            <a:ext cx="9900055" cy="461664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294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294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4" y="1602662"/>
            <a:ext cx="9900055" cy="461664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294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294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092861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グループ化 31"/>
          <p:cNvGrpSpPr/>
          <p:nvPr/>
        </p:nvGrpSpPr>
        <p:grpSpPr>
          <a:xfrm>
            <a:off x="2522039" y="717028"/>
            <a:ext cx="4910094" cy="5546462"/>
            <a:chOff x="2360712" y="2132856"/>
            <a:chExt cx="1872208" cy="2114854"/>
          </a:xfrm>
        </p:grpSpPr>
        <p:sp>
          <p:nvSpPr>
            <p:cNvPr id="33" name="ドーナツ 32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4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35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47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2" name="円/楕円 51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3" name="角丸四角形 52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4" name="角丸四角形 53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5" name="角丸四角形 54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8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49" name="正方形/長方形 48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0" name="正方形/長方形 49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1" name="正方形/長方形 50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6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37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2" name="円/楕円 41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3" name="角丸四角形 42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4" name="角丸四角形 43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5" name="角丸四角形 44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角丸四角形 45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8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39" name="正方形/長方形 38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0" name="正方形/長方形 39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" name="正方形/長方形 40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テキスト ボックス 68"/>
          <p:cNvSpPr txBox="1"/>
          <p:nvPr/>
        </p:nvSpPr>
        <p:spPr>
          <a:xfrm>
            <a:off x="27058" y="4684456"/>
            <a:ext cx="9900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38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控室</a:t>
            </a:r>
            <a:endParaRPr kumimoji="1" lang="ja-JP" altLang="en-US" sz="138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3" name="グループ化 32"/>
          <p:cNvGrpSpPr/>
          <p:nvPr/>
        </p:nvGrpSpPr>
        <p:grpSpPr>
          <a:xfrm>
            <a:off x="3277306" y="525477"/>
            <a:ext cx="3441788" cy="3887856"/>
            <a:chOff x="2360712" y="2132856"/>
            <a:chExt cx="1872208" cy="2114854"/>
          </a:xfrm>
        </p:grpSpPr>
        <p:sp>
          <p:nvSpPr>
            <p:cNvPr id="34" name="ドーナツ 33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5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36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48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3" name="円/楕円 52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4" name="角丸四角形 53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5" name="角丸四角形 54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7" name="角丸四角形 56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9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50" name="正方形/長方形 49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1" name="正方形/長方形 50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2" name="正方形/長方形 51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7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38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3" name="円/楕円 42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4" name="角丸四角形 43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5" name="角丸四角形 44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角丸四角形 45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7" name="角丸四角形 46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9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40" name="正方形/長方形 39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" name="正方形/長方形 40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2" name="正方形/長方形 41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110112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テキスト ボックス 33"/>
          <p:cNvSpPr txBox="1"/>
          <p:nvPr/>
        </p:nvSpPr>
        <p:spPr>
          <a:xfrm>
            <a:off x="5944" y="396080"/>
            <a:ext cx="9900055" cy="110799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こちらでお待ちください</a:t>
            </a:r>
            <a:endParaRPr kumimoji="1" lang="ja-JP" altLang="en-US" sz="6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5" name="グループ化 34"/>
          <p:cNvGrpSpPr/>
          <p:nvPr/>
        </p:nvGrpSpPr>
        <p:grpSpPr>
          <a:xfrm>
            <a:off x="2955520" y="1731253"/>
            <a:ext cx="4085360" cy="4614838"/>
            <a:chOff x="2360712" y="2132856"/>
            <a:chExt cx="1872208" cy="2114854"/>
          </a:xfrm>
        </p:grpSpPr>
        <p:sp>
          <p:nvSpPr>
            <p:cNvPr id="36" name="ドーナツ 35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7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38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50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5" name="円/楕円 54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7" name="角丸四角形 56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8" name="角丸四角形 57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9" name="角丸四角形 58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1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52" name="正方形/長方形 51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3" name="正方形/長方形 52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4" name="正方形/長方形 53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9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40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5" name="円/楕円 44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角丸四角形 45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7" name="角丸四角形 46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8" name="角丸四角形 47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9" name="角丸四角形 48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1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42" name="正方形/長方形 41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3" name="正方形/長方形 42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4" name="正方形/長方形 43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  <p:sp>
        <p:nvSpPr>
          <p:cNvPr id="60" name="テキスト ボックス 59"/>
          <p:cNvSpPr txBox="1"/>
          <p:nvPr/>
        </p:nvSpPr>
        <p:spPr>
          <a:xfrm>
            <a:off x="27058" y="4684456"/>
            <a:ext cx="9900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3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　　　室</a:t>
            </a:r>
            <a:endParaRPr kumimoji="1" lang="ja-JP" altLang="en-US" sz="138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33771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テキスト ボックス 33"/>
          <p:cNvSpPr txBox="1"/>
          <p:nvPr/>
        </p:nvSpPr>
        <p:spPr>
          <a:xfrm>
            <a:off x="5944" y="673079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順番までこちらでお待ち下さい</a:t>
            </a:r>
            <a:endParaRPr kumimoji="1" lang="ja-JP" altLang="en-US" sz="48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5" name="グループ化 34"/>
          <p:cNvGrpSpPr/>
          <p:nvPr/>
        </p:nvGrpSpPr>
        <p:grpSpPr>
          <a:xfrm>
            <a:off x="2955520" y="1731253"/>
            <a:ext cx="4085360" cy="4614838"/>
            <a:chOff x="2360712" y="2132856"/>
            <a:chExt cx="1872208" cy="2114854"/>
          </a:xfrm>
        </p:grpSpPr>
        <p:sp>
          <p:nvSpPr>
            <p:cNvPr id="36" name="ドーナツ 35"/>
            <p:cNvSpPr/>
            <p:nvPr/>
          </p:nvSpPr>
          <p:spPr>
            <a:xfrm>
              <a:off x="2360712" y="2276872"/>
              <a:ext cx="1872208" cy="1872208"/>
            </a:xfrm>
            <a:prstGeom prst="donut">
              <a:avLst>
                <a:gd name="adj" fmla="val 10405"/>
              </a:avLst>
            </a:prstGeom>
            <a:solidFill>
              <a:srgbClr val="FFC000"/>
            </a:solidFill>
            <a:ln w="25400" cap="flat" cmpd="sng" algn="ctr">
              <a:solidFill>
                <a:srgbClr val="FF66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7" name="グループ化 82"/>
            <p:cNvGrpSpPr/>
            <p:nvPr/>
          </p:nvGrpSpPr>
          <p:grpSpPr>
            <a:xfrm>
              <a:off x="2648745" y="2132856"/>
              <a:ext cx="1152128" cy="2114854"/>
              <a:chOff x="5503804" y="1844824"/>
              <a:chExt cx="1490681" cy="2736304"/>
            </a:xfrm>
          </p:grpSpPr>
          <p:grpSp>
            <p:nvGrpSpPr>
              <p:cNvPr id="38" name="グループ化 70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  <a:solidFill>
                <a:sysClr val="windowText" lastClr="000000"/>
              </a:solidFill>
            </p:grpSpPr>
            <p:grpSp>
              <p:nvGrpSpPr>
                <p:cNvPr id="50" name="グループ化 6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  <a:grpFill/>
              </p:grpSpPr>
              <p:sp>
                <p:nvSpPr>
                  <p:cNvPr id="55" name="円/楕円 54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7" name="角丸四角形 56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8" name="角丸四角形 57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9" name="角丸四角形 58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1" name="グループ化 69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  <a:grpFill/>
              </p:grpSpPr>
              <p:sp>
                <p:nvSpPr>
                  <p:cNvPr id="52" name="正方形/長方形 51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3" name="正方形/長方形 52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54" name="正方形/長方形 53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9" name="グループ化 71"/>
              <p:cNvGrpSpPr/>
              <p:nvPr/>
            </p:nvGrpSpPr>
            <p:grpSpPr>
              <a:xfrm>
                <a:off x="5503804" y="1844824"/>
                <a:ext cx="1490681" cy="2736304"/>
                <a:chOff x="4758463" y="1844824"/>
                <a:chExt cx="1490681" cy="2736304"/>
              </a:xfrm>
            </p:grpSpPr>
            <p:grpSp>
              <p:nvGrpSpPr>
                <p:cNvPr id="40" name="グループ化 72"/>
                <p:cNvGrpSpPr/>
                <p:nvPr/>
              </p:nvGrpSpPr>
              <p:grpSpPr>
                <a:xfrm>
                  <a:off x="4758463" y="1844824"/>
                  <a:ext cx="1274657" cy="2728875"/>
                  <a:chOff x="4758463" y="1844824"/>
                  <a:chExt cx="1274657" cy="2728875"/>
                </a:xfrm>
              </p:grpSpPr>
              <p:sp>
                <p:nvSpPr>
                  <p:cNvPr id="45" name="円/楕円 44"/>
                  <p:cNvSpPr/>
                  <p:nvPr/>
                </p:nvSpPr>
                <p:spPr>
                  <a:xfrm>
                    <a:off x="5313040" y="1844824"/>
                    <a:ext cx="720080" cy="720080"/>
                  </a:xfrm>
                  <a:prstGeom prst="ellipse">
                    <a:avLst/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6" name="角丸四角形 45"/>
                  <p:cNvSpPr/>
                  <p:nvPr/>
                </p:nvSpPr>
                <p:spPr>
                  <a:xfrm>
                    <a:off x="5313040" y="2564904"/>
                    <a:ext cx="720080" cy="136815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7" name="角丸四角形 46"/>
                  <p:cNvSpPr/>
                  <p:nvPr/>
                </p:nvSpPr>
                <p:spPr>
                  <a:xfrm rot="5400000">
                    <a:off x="5168631" y="3213369"/>
                    <a:ext cx="360824" cy="10801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8" name="角丸四角形 47"/>
                  <p:cNvSpPr/>
                  <p:nvPr/>
                </p:nvSpPr>
                <p:spPr>
                  <a:xfrm rot="9900000">
                    <a:off x="4894507" y="3561440"/>
                    <a:ext cx="365776" cy="10122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9" name="角丸四角形 48"/>
                  <p:cNvSpPr/>
                  <p:nvPr/>
                </p:nvSpPr>
                <p:spPr>
                  <a:xfrm rot="3333164">
                    <a:off x="5168357" y="2617326"/>
                    <a:ext cx="320236" cy="11400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1" name="グループ化 73"/>
                <p:cNvGrpSpPr/>
                <p:nvPr/>
              </p:nvGrpSpPr>
              <p:grpSpPr>
                <a:xfrm>
                  <a:off x="5385048" y="3212976"/>
                  <a:ext cx="864096" cy="1368152"/>
                  <a:chOff x="5385048" y="3212976"/>
                  <a:chExt cx="864096" cy="1368152"/>
                </a:xfrm>
              </p:grpSpPr>
              <p:sp>
                <p:nvSpPr>
                  <p:cNvPr id="42" name="正方形/長方形 41"/>
                  <p:cNvSpPr/>
                  <p:nvPr/>
                </p:nvSpPr>
                <p:spPr>
                  <a:xfrm>
                    <a:off x="5385048" y="3933056"/>
                    <a:ext cx="144016" cy="64807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3" name="正方形/長方形 42"/>
                  <p:cNvSpPr/>
                  <p:nvPr/>
                </p:nvSpPr>
                <p:spPr>
                  <a:xfrm>
                    <a:off x="6105128" y="3212976"/>
                    <a:ext cx="144016" cy="1368152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4" name="正方形/長方形 43"/>
                  <p:cNvSpPr/>
                  <p:nvPr/>
                </p:nvSpPr>
                <p:spPr>
                  <a:xfrm rot="5400000">
                    <a:off x="5745088" y="3573016"/>
                    <a:ext cx="144016" cy="864096"/>
                  </a:xfrm>
                  <a:prstGeom prst="rect">
                    <a:avLst/>
                  </a:prstGeom>
                  <a:solidFill>
                    <a:srgbClr val="F79646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</a:endParaRPr>
                  </a:p>
                </p:txBody>
              </p:sp>
            </p:grpSp>
          </p:grpSp>
        </p:grpSp>
      </p:grpSp>
      <p:sp>
        <p:nvSpPr>
          <p:cNvPr id="60" name="テキスト ボックス 59"/>
          <p:cNvSpPr txBox="1"/>
          <p:nvPr/>
        </p:nvSpPr>
        <p:spPr>
          <a:xfrm>
            <a:off x="27058" y="4684456"/>
            <a:ext cx="9900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3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控　　　室</a:t>
            </a:r>
            <a:endParaRPr kumimoji="1" lang="ja-JP" altLang="en-US" sz="138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23620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pop299_控室</dc:title>
  <dc:subject>pop299_控室</dc:subject>
  <dc:creator>http://www.digipot.net</dc:creator>
  <cp:lastModifiedBy/>
  <cp:revision>1</cp:revision>
  <dcterms:created xsi:type="dcterms:W3CDTF">2014-06-12T08:05:31Z</dcterms:created>
  <dcterms:modified xsi:type="dcterms:W3CDTF">2014-06-12T08:05:33Z</dcterms:modified>
  <cp:version>1</cp:version>
</cp:coreProperties>
</file>

<file path=docProps/thumbnail.jpeg>
</file>