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9" r:id="rId3"/>
    <p:sldId id="273" r:id="rId4"/>
    <p:sldId id="267" r:id="rId5"/>
    <p:sldId id="280" r:id="rId6"/>
    <p:sldId id="27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CC6600"/>
    <a:srgbClr val="CC9900"/>
    <a:srgbClr val="663300"/>
    <a:srgbClr val="003300"/>
    <a:srgbClr val="996633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138" y="-499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07607" y="1164474"/>
            <a:ext cx="4616648" cy="731225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pPr algn="l"/>
            <a:r>
              <a:rPr lang="ja-JP" altLang="en-US" sz="9600" dirty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関係者以外</a:t>
            </a:r>
            <a:r>
              <a:rPr lang="ja-JP" altLang="en-US" sz="8000" dirty="0" smtClean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</a:t>
            </a:r>
            <a:endParaRPr lang="en-US" altLang="ja-JP" sz="9600" dirty="0" smtClean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ja-JP" altLang="en-US" sz="9600" dirty="0" smtClean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立ち入り</a:t>
            </a:r>
            <a:r>
              <a:rPr lang="ja-JP" altLang="en-US" sz="8000" dirty="0" smtClean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</a:t>
            </a:r>
            <a:endParaRPr lang="en-US" altLang="ja-JP" sz="9600" dirty="0" smtClean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ja-JP" altLang="en-US" sz="9600" dirty="0" smtClean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ご遠慮</a:t>
            </a:r>
            <a:r>
              <a:rPr lang="ja-JP" altLang="en-US" sz="8000" dirty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下さい</a:t>
            </a:r>
            <a:endParaRPr lang="ja-JP" altLang="en-US" sz="6600" dirty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07607" y="1061883"/>
            <a:ext cx="4616648" cy="7517443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9600" b="1" spc="50">
                <a:ln w="63500">
                  <a:noFill/>
                </a:ln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pPr algn="l"/>
            <a:r>
              <a:rPr lang="ja-JP" altLang="en-US" dirty="0"/>
              <a:t>関係者以外の</a:t>
            </a:r>
            <a:endParaRPr lang="en-US" altLang="ja-JP" dirty="0"/>
          </a:p>
          <a:p>
            <a:pPr algn="l"/>
            <a:r>
              <a:rPr lang="ja-JP" altLang="en-US" dirty="0"/>
              <a:t>立ち入りは</a:t>
            </a:r>
            <a:endParaRPr lang="en-US" altLang="ja-JP" dirty="0"/>
          </a:p>
          <a:p>
            <a:pPr algn="l"/>
            <a:r>
              <a:rPr lang="ja-JP" altLang="en-US" dirty="0"/>
              <a:t>ご遠慮下さい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118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グループ化 164"/>
          <p:cNvGrpSpPr/>
          <p:nvPr/>
        </p:nvGrpSpPr>
        <p:grpSpPr>
          <a:xfrm>
            <a:off x="870447" y="2401792"/>
            <a:ext cx="5346438" cy="5253670"/>
            <a:chOff x="2439153" y="2642973"/>
            <a:chExt cx="1602988" cy="1575175"/>
          </a:xfrm>
        </p:grpSpPr>
        <p:sp>
          <p:nvSpPr>
            <p:cNvPr id="166" name="台形 165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7" name="グループ化 166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72" name="グループ化 171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75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6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7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8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9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0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1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185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2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3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" name="禁止 167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69" name="グループ化 168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70" name="テキスト ボックス 169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1" name="テキスト ボックス 170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テキスト ボックス 167"/>
          <p:cNvSpPr txBox="1"/>
          <p:nvPr/>
        </p:nvSpPr>
        <p:spPr>
          <a:xfrm>
            <a:off x="5945" y="511109"/>
            <a:ext cx="685205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7200" dirty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関係者以外</a:t>
            </a:r>
            <a:r>
              <a:rPr lang="ja-JP" altLang="en-US" sz="6000" dirty="0" smtClean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</a:t>
            </a:r>
            <a:endParaRPr lang="en-US" altLang="ja-JP" sz="6000" dirty="0" smtClean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7200" dirty="0" smtClean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立ち入り</a:t>
            </a:r>
            <a:r>
              <a:rPr lang="ja-JP" altLang="en-US" sz="6000" dirty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</a:t>
            </a:r>
            <a:endParaRPr lang="en-US" altLang="ja-JP" sz="7200" dirty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5945" y="8242147"/>
            <a:ext cx="68520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7200" dirty="0">
                <a:ln w="63500">
                  <a:noFill/>
                </a:ln>
                <a:solidFill>
                  <a:srgbClr val="FF00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ご遠慮</a:t>
            </a:r>
            <a:r>
              <a:rPr lang="ja-JP" altLang="en-US" sz="6000" dirty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下さい</a:t>
            </a:r>
            <a:endParaRPr lang="ja-JP" altLang="en-US" sz="4800" dirty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0" name="グループ化 169"/>
          <p:cNvGrpSpPr/>
          <p:nvPr/>
        </p:nvGrpSpPr>
        <p:grpSpPr>
          <a:xfrm>
            <a:off x="1075152" y="2939672"/>
            <a:ext cx="4937028" cy="4851364"/>
            <a:chOff x="2439153" y="2642973"/>
            <a:chExt cx="1602988" cy="1575175"/>
          </a:xfrm>
        </p:grpSpPr>
        <p:sp>
          <p:nvSpPr>
            <p:cNvPr id="171" name="台形 170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77" name="グループ化 176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80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6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190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7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8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3" name="禁止 172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75" name="テキスト ボックス 174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6" name="テキスト ボックス 175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テキスト ボックス 167"/>
          <p:cNvSpPr txBox="1"/>
          <p:nvPr/>
        </p:nvSpPr>
        <p:spPr>
          <a:xfrm>
            <a:off x="5945" y="511109"/>
            <a:ext cx="685205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7200" dirty="0">
                <a:ln w="63500">
                  <a:noFill/>
                </a:ln>
                <a:solidFill>
                  <a:schemeClr val="tx1"/>
                </a:solidFill>
                <a:effectLst/>
              </a:rPr>
              <a:t>関係者以外</a:t>
            </a:r>
            <a:r>
              <a:rPr lang="ja-JP" altLang="en-US" sz="6000" dirty="0" smtClean="0">
                <a:ln w="63500">
                  <a:noFill/>
                </a:ln>
                <a:solidFill>
                  <a:schemeClr val="tx1"/>
                </a:solidFill>
                <a:effectLst/>
              </a:rPr>
              <a:t>の</a:t>
            </a:r>
            <a:endParaRPr lang="en-US" altLang="ja-JP" sz="6000" dirty="0" smtClean="0">
              <a:ln w="635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 smtClean="0">
                <a:ln w="63500">
                  <a:noFill/>
                </a:ln>
                <a:solidFill>
                  <a:schemeClr val="tx1"/>
                </a:solidFill>
                <a:effectLst/>
              </a:rPr>
              <a:t>立ち入り</a:t>
            </a:r>
            <a:r>
              <a:rPr lang="ja-JP" altLang="en-US" sz="6000" dirty="0">
                <a:ln w="635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endParaRPr lang="en-US" altLang="ja-JP" sz="7200" dirty="0">
              <a:ln w="635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5945" y="8242147"/>
            <a:ext cx="68520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7200" dirty="0">
                <a:ln w="63500">
                  <a:noFill/>
                </a:ln>
                <a:solidFill>
                  <a:schemeClr val="tx1"/>
                </a:solidFill>
                <a:effectLst/>
              </a:rPr>
              <a:t>ご遠慮</a:t>
            </a:r>
            <a:r>
              <a:rPr lang="ja-JP" altLang="en-US" sz="6000" dirty="0">
                <a:ln w="635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  <a:endParaRPr lang="ja-JP" altLang="en-US" sz="4800" dirty="0">
              <a:ln w="635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70" name="グループ化 169"/>
          <p:cNvGrpSpPr/>
          <p:nvPr/>
        </p:nvGrpSpPr>
        <p:grpSpPr>
          <a:xfrm>
            <a:off x="1075152" y="2939672"/>
            <a:ext cx="4937028" cy="4851364"/>
            <a:chOff x="2439153" y="2642973"/>
            <a:chExt cx="1602988" cy="1575175"/>
          </a:xfrm>
        </p:grpSpPr>
        <p:sp>
          <p:nvSpPr>
            <p:cNvPr id="171" name="台形 170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77" name="グループ化 176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80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6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190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7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8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3" name="禁止 172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75" name="テキスト ボックス 174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6" name="テキスト ボックス 175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593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テキスト ボックス 169"/>
          <p:cNvSpPr txBox="1"/>
          <p:nvPr/>
        </p:nvSpPr>
        <p:spPr>
          <a:xfrm>
            <a:off x="-3111" y="6843210"/>
            <a:ext cx="685205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6000" dirty="0">
                <a:ln w="63500">
                  <a:noFill/>
                </a:ln>
                <a:solidFill>
                  <a:srgbClr val="FF0000"/>
                </a:solidFill>
                <a:effectLst/>
              </a:rPr>
              <a:t>関係者以外</a:t>
            </a:r>
            <a:r>
              <a:rPr lang="ja-JP" altLang="en-US" sz="6000" dirty="0" smtClean="0">
                <a:ln w="63500">
                  <a:noFill/>
                </a:ln>
                <a:solidFill>
                  <a:srgbClr val="FF0000"/>
                </a:solidFill>
                <a:effectLst/>
              </a:rPr>
              <a:t>の</a:t>
            </a:r>
            <a:endParaRPr lang="en-US" altLang="ja-JP" sz="6000" dirty="0" smtClean="0">
              <a:ln w="63500">
                <a:noFill/>
              </a:ln>
              <a:solidFill>
                <a:srgbClr val="FF0000"/>
              </a:solidFill>
              <a:effectLst/>
            </a:endParaRPr>
          </a:p>
          <a:p>
            <a:r>
              <a:rPr lang="ja-JP" altLang="en-US" sz="6000" dirty="0" smtClean="0">
                <a:ln w="63500">
                  <a:noFill/>
                </a:ln>
                <a:solidFill>
                  <a:srgbClr val="FF0000"/>
                </a:solidFill>
                <a:effectLst/>
              </a:rPr>
              <a:t>立ち入り</a:t>
            </a:r>
            <a:r>
              <a:rPr lang="ja-JP" altLang="en-US" sz="6000" dirty="0">
                <a:ln w="63500">
                  <a:noFill/>
                </a:ln>
                <a:solidFill>
                  <a:srgbClr val="FF0000"/>
                </a:solidFill>
                <a:effectLst/>
              </a:rPr>
              <a:t>は</a:t>
            </a:r>
            <a:endParaRPr lang="en-US" altLang="ja-JP" sz="6000" dirty="0">
              <a:ln w="63500">
                <a:noFill/>
              </a:ln>
              <a:solidFill>
                <a:srgbClr val="FF0000"/>
              </a:solidFill>
              <a:effectLst/>
            </a:endParaRPr>
          </a:p>
          <a:p>
            <a:r>
              <a:rPr lang="ja-JP" altLang="en-US" sz="6000" dirty="0">
                <a:ln w="63500">
                  <a:noFill/>
                </a:ln>
                <a:solidFill>
                  <a:srgbClr val="FF0000"/>
                </a:solidFill>
                <a:effectLst/>
              </a:rPr>
              <a:t>ご遠慮下さい</a:t>
            </a:r>
            <a:endParaRPr lang="ja-JP" altLang="en-US" sz="6000" dirty="0">
              <a:ln w="63500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169" name="グループ化 168"/>
          <p:cNvGrpSpPr/>
          <p:nvPr/>
        </p:nvGrpSpPr>
        <p:grpSpPr>
          <a:xfrm>
            <a:off x="1509492" y="2119662"/>
            <a:ext cx="4068348" cy="3997756"/>
            <a:chOff x="2439153" y="2642973"/>
            <a:chExt cx="1602988" cy="1575175"/>
          </a:xfrm>
        </p:grpSpPr>
        <p:sp>
          <p:nvSpPr>
            <p:cNvPr id="171" name="台形 170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77" name="グループ化 176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80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6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190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7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8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3" name="禁止 172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75" name="テキスト ボックス 174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6" name="テキスト ボックス 175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sp>
        <p:nvSpPr>
          <p:cNvPr id="192" name="テキスト ボックス 191"/>
          <p:cNvSpPr txBox="1"/>
          <p:nvPr/>
        </p:nvSpPr>
        <p:spPr>
          <a:xfrm>
            <a:off x="5945" y="497505"/>
            <a:ext cx="68520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7200" dirty="0" smtClean="0">
                <a:ln w="63500">
                  <a:noFill/>
                </a:ln>
                <a:solidFill>
                  <a:srgbClr val="FFFF0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警　告</a:t>
            </a:r>
            <a:endParaRPr lang="ja-JP" altLang="en-US" sz="7200" dirty="0">
              <a:ln w="63500">
                <a:noFill/>
              </a:ln>
              <a:solidFill>
                <a:srgbClr val="FFFF0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696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pop295_関係者以外の立ち入りはご遠慮</dc:title>
  <dc:subject>pop295_関係者以外の立ち入りはご遠慮</dc:subject>
  <dc:creator>http://www.digipot.net</dc:creator>
  <cp:lastModifiedBy/>
  <cp:revision>1</cp:revision>
  <dcterms:created xsi:type="dcterms:W3CDTF">2014-06-12T06:53:56Z</dcterms:created>
  <dcterms:modified xsi:type="dcterms:W3CDTF">2014-06-12T07:20:51Z</dcterms:modified>
  <cp:version>1</cp:version>
</cp:coreProperties>
</file>