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69" r:id="rId3"/>
    <p:sldId id="277" r:id="rId4"/>
    <p:sldId id="273" r:id="rId5"/>
    <p:sldId id="282" r:id="rId6"/>
    <p:sldId id="278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006600"/>
    <a:srgbClr val="FFCC66"/>
    <a:srgbClr val="99CCFF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33" d="100"/>
          <a:sy n="33" d="100"/>
        </p:scale>
        <p:origin x="-806" y="-81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1268760"/>
            <a:ext cx="9900055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>
            <a:defPPr>
              <a:defRPr lang="ja-JP"/>
            </a:defPPr>
            <a:lvl1pPr marL="0" algn="ctr" defTabSz="914400" eaLnBrk="1" latinLnBrk="0" hangingPunct="1">
              <a:defRPr sz="21600" b="1" spc="50">
                <a:ln w="47625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glow rad="76200">
                    <a:schemeClr val="tx2">
                      <a:lumMod val="5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  <a:lvl2pPr defTabSz="914400" eaLnBrk="1" latinLnBrk="0" hangingPunct="1">
              <a:defRPr sz="1800">
                <a:latin typeface="+mn-lt"/>
                <a:ea typeface="+mn-ea"/>
              </a:defRPr>
            </a:lvl2pPr>
            <a:lvl3pPr defTabSz="914400" eaLnBrk="1" latinLnBrk="0" hangingPunct="1">
              <a:defRPr sz="1800">
                <a:latin typeface="+mn-lt"/>
                <a:ea typeface="+mn-ea"/>
              </a:defRPr>
            </a:lvl3pPr>
            <a:lvl4pPr defTabSz="914400" eaLnBrk="1" latinLnBrk="0" hangingPunct="1">
              <a:defRPr sz="1800">
                <a:latin typeface="+mn-lt"/>
                <a:ea typeface="+mn-ea"/>
              </a:defRPr>
            </a:lvl4pPr>
            <a:lvl5pPr defTabSz="914400" eaLnBrk="1" latinLnBrk="0" hangingPunct="1">
              <a:defRPr sz="1800">
                <a:latin typeface="+mn-lt"/>
                <a:ea typeface="+mn-ea"/>
              </a:defRPr>
            </a:lvl5pPr>
            <a:lvl6pPr>
              <a:defRPr sz="1800">
                <a:latin typeface="+mn-lt"/>
                <a:ea typeface="+mn-ea"/>
              </a:defRPr>
            </a:lvl6pPr>
            <a:lvl7pPr>
              <a:defRPr sz="1800">
                <a:latin typeface="+mn-lt"/>
                <a:ea typeface="+mn-ea"/>
              </a:defRPr>
            </a:lvl7pPr>
            <a:lvl8pPr>
              <a:defRPr sz="1800">
                <a:latin typeface="+mn-lt"/>
                <a:ea typeface="+mn-ea"/>
              </a:defRPr>
            </a:lvl8pPr>
            <a:lvl9pPr>
              <a:defRPr sz="1800">
                <a:latin typeface="+mn-lt"/>
                <a:ea typeface="+mn-ea"/>
              </a:defRPr>
            </a:lvl9pPr>
          </a:lstStyle>
          <a:p>
            <a:r>
              <a:rPr lang="ja-JP" altLang="en-US" sz="9600" dirty="0">
                <a:ln w="63500">
                  <a:noFill/>
                </a:ln>
                <a:solidFill>
                  <a:srgbClr val="FF0000"/>
                </a:solidFill>
                <a:effectLst>
                  <a:glow rad="76200">
                    <a:schemeClr val="tx2">
                      <a:lumMod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関係者以外</a:t>
            </a:r>
            <a:r>
              <a:rPr lang="ja-JP" altLang="en-US" sz="8000" dirty="0" smtClean="0">
                <a:ln w="63500">
                  <a:noFill/>
                </a:ln>
                <a:solidFill>
                  <a:srgbClr val="FFFF00"/>
                </a:solidFill>
                <a:effectLst>
                  <a:glow rad="76200">
                    <a:schemeClr val="tx2">
                      <a:lumMod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の</a:t>
            </a:r>
            <a:endParaRPr lang="en-US" altLang="ja-JP" sz="9600" dirty="0" smtClean="0">
              <a:ln w="63500">
                <a:noFill/>
              </a:ln>
              <a:solidFill>
                <a:srgbClr val="FFFF00"/>
              </a:solidFill>
              <a:effectLst>
                <a:glow rad="76200">
                  <a:schemeClr val="tx2">
                    <a:lumMod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ja-JP" altLang="en-US" sz="9600" dirty="0" smtClean="0">
                <a:ln w="63500">
                  <a:noFill/>
                </a:ln>
                <a:solidFill>
                  <a:srgbClr val="FF0000"/>
                </a:solidFill>
                <a:effectLst>
                  <a:glow rad="76200">
                    <a:schemeClr val="tx2">
                      <a:lumMod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立ち入り</a:t>
            </a:r>
            <a:r>
              <a:rPr lang="ja-JP" altLang="en-US" sz="8000" dirty="0" smtClean="0">
                <a:ln w="63500">
                  <a:noFill/>
                </a:ln>
                <a:solidFill>
                  <a:srgbClr val="FFFF00"/>
                </a:solidFill>
                <a:effectLst>
                  <a:glow rad="76200">
                    <a:schemeClr val="tx2">
                      <a:lumMod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は</a:t>
            </a:r>
            <a:endParaRPr lang="en-US" altLang="ja-JP" sz="9600" dirty="0" smtClean="0">
              <a:ln w="63500">
                <a:noFill/>
              </a:ln>
              <a:solidFill>
                <a:srgbClr val="FFFF00"/>
              </a:solidFill>
              <a:effectLst>
                <a:glow rad="76200">
                  <a:schemeClr val="tx2">
                    <a:lumMod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ja-JP" altLang="en-US" sz="9600" dirty="0" smtClean="0">
                <a:ln w="63500">
                  <a:noFill/>
                </a:ln>
                <a:solidFill>
                  <a:srgbClr val="FF0000"/>
                </a:solidFill>
                <a:effectLst>
                  <a:glow rad="76200">
                    <a:schemeClr val="tx2">
                      <a:lumMod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ご遠慮</a:t>
            </a:r>
            <a:r>
              <a:rPr lang="ja-JP" altLang="en-US" sz="8000" dirty="0">
                <a:ln w="63500">
                  <a:noFill/>
                </a:ln>
                <a:solidFill>
                  <a:srgbClr val="FFFF00"/>
                </a:solidFill>
                <a:effectLst>
                  <a:glow rad="76200">
                    <a:schemeClr val="tx2">
                      <a:lumMod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下さい</a:t>
            </a:r>
            <a:endParaRPr lang="ja-JP" altLang="en-US" sz="6600" dirty="0">
              <a:ln w="63500">
                <a:noFill/>
              </a:ln>
              <a:solidFill>
                <a:srgbClr val="FFFF00"/>
              </a:solidFill>
              <a:effectLst>
                <a:glow rad="76200">
                  <a:schemeClr val="tx2">
                    <a:lumMod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151084" y="1268760"/>
            <a:ext cx="7609776" cy="4524315"/>
          </a:xfrm>
          <a:prstGeom prst="rect">
            <a:avLst/>
          </a:prstGeom>
          <a:noFill/>
        </p:spPr>
        <p:txBody>
          <a:bodyPr vert="horz" wrap="none" lIns="91440" tIns="45720" rIns="91440" bIns="45720">
            <a:spAutoFit/>
          </a:bodyPr>
          <a:lstStyle>
            <a:defPPr>
              <a:defRPr lang="ja-JP"/>
            </a:defPPr>
            <a:lvl1pPr marL="0" algn="ctr" defTabSz="914400" eaLnBrk="1" latinLnBrk="0" hangingPunct="1">
              <a:defRPr sz="9600" b="1" spc="50">
                <a:ln w="63500">
                  <a:noFill/>
                </a:ln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  <a:lvl2pPr defTabSz="914400" eaLnBrk="1" latinLnBrk="0" hangingPunct="1">
              <a:defRPr sz="1800">
                <a:latin typeface="+mn-lt"/>
                <a:ea typeface="+mn-ea"/>
              </a:defRPr>
            </a:lvl2pPr>
            <a:lvl3pPr defTabSz="914400" eaLnBrk="1" latinLnBrk="0" hangingPunct="1">
              <a:defRPr sz="1800">
                <a:latin typeface="+mn-lt"/>
                <a:ea typeface="+mn-ea"/>
              </a:defRPr>
            </a:lvl3pPr>
            <a:lvl4pPr defTabSz="914400" eaLnBrk="1" latinLnBrk="0" hangingPunct="1">
              <a:defRPr sz="1800">
                <a:latin typeface="+mn-lt"/>
                <a:ea typeface="+mn-ea"/>
              </a:defRPr>
            </a:lvl4pPr>
            <a:lvl5pPr defTabSz="914400" eaLnBrk="1" latinLnBrk="0" hangingPunct="1">
              <a:defRPr sz="1800">
                <a:latin typeface="+mn-lt"/>
                <a:ea typeface="+mn-ea"/>
              </a:defRPr>
            </a:lvl5pPr>
            <a:lvl6pPr>
              <a:defRPr sz="1800">
                <a:latin typeface="+mn-lt"/>
                <a:ea typeface="+mn-ea"/>
              </a:defRPr>
            </a:lvl6pPr>
            <a:lvl7pPr>
              <a:defRPr sz="1800">
                <a:latin typeface="+mn-lt"/>
                <a:ea typeface="+mn-ea"/>
              </a:defRPr>
            </a:lvl7pPr>
            <a:lvl8pPr>
              <a:defRPr sz="1800">
                <a:latin typeface="+mn-lt"/>
                <a:ea typeface="+mn-ea"/>
              </a:defRPr>
            </a:lvl8pPr>
            <a:lvl9pPr>
              <a:defRPr sz="1800">
                <a:latin typeface="+mn-lt"/>
                <a:ea typeface="+mn-ea"/>
              </a:defRPr>
            </a:lvl9pPr>
          </a:lstStyle>
          <a:p>
            <a:r>
              <a:rPr lang="ja-JP" altLang="en-US" dirty="0"/>
              <a:t>関係者以外の</a:t>
            </a:r>
            <a:endParaRPr lang="en-US" altLang="ja-JP" dirty="0"/>
          </a:p>
          <a:p>
            <a:r>
              <a:rPr lang="ja-JP" altLang="en-US" dirty="0"/>
              <a:t>立ち入りは</a:t>
            </a:r>
            <a:endParaRPr lang="en-US" altLang="ja-JP" dirty="0"/>
          </a:p>
          <a:p>
            <a:r>
              <a:rPr lang="ja-JP" altLang="en-US" dirty="0"/>
              <a:t>ご遠慮下さい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348099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8" name="グループ化 187"/>
          <p:cNvGrpSpPr/>
          <p:nvPr/>
        </p:nvGrpSpPr>
        <p:grpSpPr>
          <a:xfrm>
            <a:off x="1989386" y="735321"/>
            <a:ext cx="5531554" cy="5435574"/>
            <a:chOff x="2439153" y="2642973"/>
            <a:chExt cx="1602988" cy="1575175"/>
          </a:xfrm>
        </p:grpSpPr>
        <p:sp>
          <p:nvSpPr>
            <p:cNvPr id="189" name="台形 188"/>
            <p:cNvSpPr/>
            <p:nvPr/>
          </p:nvSpPr>
          <p:spPr bwMode="auto">
            <a:xfrm rot="5400000">
              <a:off x="2133925" y="3210752"/>
              <a:ext cx="1443479" cy="535736"/>
            </a:xfrm>
            <a:prstGeom prst="trapezoid">
              <a:avLst>
                <a:gd name="adj" fmla="val 20205"/>
              </a:avLst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90" name="グループ化 189"/>
            <p:cNvGrpSpPr/>
            <p:nvPr/>
          </p:nvGrpSpPr>
          <p:grpSpPr>
            <a:xfrm>
              <a:off x="2974678" y="2776017"/>
              <a:ext cx="769161" cy="1410116"/>
              <a:chOff x="2616089" y="951754"/>
              <a:chExt cx="769161" cy="1410116"/>
            </a:xfrm>
            <a:solidFill>
              <a:srgbClr val="006600"/>
            </a:solidFill>
          </p:grpSpPr>
          <p:grpSp>
            <p:nvGrpSpPr>
              <p:cNvPr id="195" name="グループ化 194"/>
              <p:cNvGrpSpPr/>
              <p:nvPr/>
            </p:nvGrpSpPr>
            <p:grpSpPr>
              <a:xfrm>
                <a:off x="2868706" y="951754"/>
                <a:ext cx="516544" cy="1410116"/>
                <a:chOff x="4324841" y="2995827"/>
                <a:chExt cx="640320" cy="1748013"/>
              </a:xfrm>
              <a:grpFill/>
            </p:grpSpPr>
            <p:sp>
              <p:nvSpPr>
                <p:cNvPr id="198" name="AutoShape 104"/>
                <p:cNvSpPr>
                  <a:spLocks noChangeArrowheads="1"/>
                </p:cNvSpPr>
                <p:nvPr/>
              </p:nvSpPr>
              <p:spPr bwMode="auto">
                <a:xfrm>
                  <a:off x="4395127" y="3352400"/>
                  <a:ext cx="404813" cy="811213"/>
                </a:xfrm>
                <a:prstGeom prst="roundRect">
                  <a:avLst>
                    <a:gd name="adj" fmla="val 50000"/>
                  </a:avLst>
                </a:prstGeom>
                <a:grpFill/>
                <a:ln w="285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9" name="AutoShape 106"/>
                <p:cNvSpPr>
                  <a:spLocks noChangeArrowheads="1"/>
                </p:cNvSpPr>
                <p:nvPr/>
              </p:nvSpPr>
              <p:spPr bwMode="auto">
                <a:xfrm rot="1800000">
                  <a:off x="4380838" y="3941165"/>
                  <a:ext cx="179389" cy="495300"/>
                </a:xfrm>
                <a:prstGeom prst="roundRect">
                  <a:avLst>
                    <a:gd name="adj" fmla="val 50000"/>
                  </a:avLst>
                </a:prstGeom>
                <a:grpFill/>
                <a:ln w="285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0" name="AutoShape 112"/>
                <p:cNvSpPr>
                  <a:spLocks noChangeArrowheads="1"/>
                </p:cNvSpPr>
                <p:nvPr/>
              </p:nvSpPr>
              <p:spPr bwMode="auto">
                <a:xfrm rot="20161995">
                  <a:off x="4653901" y="3963790"/>
                  <a:ext cx="179389" cy="495300"/>
                </a:xfrm>
                <a:prstGeom prst="roundRect">
                  <a:avLst>
                    <a:gd name="adj" fmla="val 50000"/>
                  </a:avLst>
                </a:prstGeom>
                <a:grpFill/>
                <a:ln w="285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1" name="AutoShape 114"/>
                <p:cNvSpPr>
                  <a:spLocks noChangeArrowheads="1"/>
                </p:cNvSpPr>
                <p:nvPr/>
              </p:nvSpPr>
              <p:spPr bwMode="auto">
                <a:xfrm rot="19800000">
                  <a:off x="4709452" y="3487338"/>
                  <a:ext cx="179388" cy="585788"/>
                </a:xfrm>
                <a:prstGeom prst="roundRect">
                  <a:avLst>
                    <a:gd name="adj" fmla="val 50000"/>
                  </a:avLst>
                </a:prstGeom>
                <a:grpFill/>
                <a:ln w="285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2" name="AutoShape 117"/>
                <p:cNvSpPr>
                  <a:spLocks noChangeArrowheads="1"/>
                </p:cNvSpPr>
                <p:nvPr/>
              </p:nvSpPr>
              <p:spPr bwMode="auto">
                <a:xfrm>
                  <a:off x="4395127" y="3352400"/>
                  <a:ext cx="404813" cy="811213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3" name="AutoShape 119"/>
                <p:cNvSpPr>
                  <a:spLocks noChangeArrowheads="1"/>
                </p:cNvSpPr>
                <p:nvPr/>
              </p:nvSpPr>
              <p:spPr bwMode="auto">
                <a:xfrm rot="1800000">
                  <a:off x="4380840" y="3941162"/>
                  <a:ext cx="179388" cy="4953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204" name="Group 125"/>
                <p:cNvGrpSpPr>
                  <a:grpSpLocks/>
                </p:cNvGrpSpPr>
                <p:nvPr/>
              </p:nvGrpSpPr>
              <p:grpSpPr bwMode="auto">
                <a:xfrm rot="20161995">
                  <a:off x="4714336" y="3935802"/>
                  <a:ext cx="250825" cy="808038"/>
                  <a:chOff x="937" y="2614"/>
                  <a:chExt cx="158" cy="509"/>
                </a:xfrm>
                <a:grpFill/>
              </p:grpSpPr>
              <p:sp>
                <p:nvSpPr>
                  <p:cNvPr id="208" name="AutoShape 126"/>
                  <p:cNvSpPr>
                    <a:spLocks noChangeArrowheads="1"/>
                  </p:cNvSpPr>
                  <p:nvPr/>
                </p:nvSpPr>
                <p:spPr bwMode="auto">
                  <a:xfrm>
                    <a:off x="937" y="2614"/>
                    <a:ext cx="113" cy="31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9" name="AutoShape 127"/>
                  <p:cNvSpPr>
                    <a:spLocks noChangeArrowheads="1"/>
                  </p:cNvSpPr>
                  <p:nvPr/>
                </p:nvSpPr>
                <p:spPr bwMode="auto">
                  <a:xfrm rot="20077241">
                    <a:off x="982" y="2811"/>
                    <a:ext cx="113" cy="31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205" name="AutoShape 128"/>
                <p:cNvSpPr>
                  <a:spLocks noChangeArrowheads="1"/>
                </p:cNvSpPr>
                <p:nvPr/>
              </p:nvSpPr>
              <p:spPr bwMode="auto">
                <a:xfrm rot="19800000">
                  <a:off x="4709452" y="3487338"/>
                  <a:ext cx="179388" cy="585788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6" name="Oval 129"/>
                <p:cNvSpPr>
                  <a:spLocks noChangeArrowheads="1"/>
                </p:cNvSpPr>
                <p:nvPr/>
              </p:nvSpPr>
              <p:spPr bwMode="auto">
                <a:xfrm>
                  <a:off x="4358630" y="2995827"/>
                  <a:ext cx="404813" cy="404813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7" name="AutoShape 124"/>
                <p:cNvSpPr>
                  <a:spLocks noChangeArrowheads="1"/>
                </p:cNvSpPr>
                <p:nvPr/>
              </p:nvSpPr>
              <p:spPr bwMode="auto">
                <a:xfrm rot="12377773" flipH="1">
                  <a:off x="4324841" y="3431028"/>
                  <a:ext cx="168275" cy="446088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96" name="AutoShape 120"/>
              <p:cNvSpPr>
                <a:spLocks noChangeArrowheads="1"/>
              </p:cNvSpPr>
              <p:nvPr/>
            </p:nvSpPr>
            <p:spPr bwMode="auto">
              <a:xfrm rot="277241">
                <a:off x="2838455" y="1957684"/>
                <a:ext cx="144711" cy="399557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" name="AutoShape 123"/>
              <p:cNvSpPr>
                <a:spLocks noChangeArrowheads="1"/>
              </p:cNvSpPr>
              <p:nvPr/>
            </p:nvSpPr>
            <p:spPr bwMode="auto">
              <a:xfrm rot="14034522" flipH="1">
                <a:off x="2728144" y="1469193"/>
                <a:ext cx="135747" cy="359858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91" name="禁止 190"/>
            <p:cNvSpPr/>
            <p:nvPr/>
          </p:nvSpPr>
          <p:spPr bwMode="auto">
            <a:xfrm>
              <a:off x="2466962" y="2642973"/>
              <a:ext cx="1575179" cy="1575175"/>
            </a:xfrm>
            <a:prstGeom prst="noSmoking">
              <a:avLst>
                <a:gd name="adj" fmla="val 8762"/>
              </a:avLst>
            </a:prstGeom>
            <a:solidFill>
              <a:srgbClr val="FF0000">
                <a:alpha val="50196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192" name="グループ化 191"/>
            <p:cNvGrpSpPr/>
            <p:nvPr/>
          </p:nvGrpSpPr>
          <p:grpSpPr>
            <a:xfrm>
              <a:off x="2439153" y="3056313"/>
              <a:ext cx="576713" cy="472889"/>
              <a:chOff x="2439153" y="3314417"/>
              <a:chExt cx="576713" cy="472889"/>
            </a:xfrm>
          </p:grpSpPr>
          <p:sp>
            <p:nvSpPr>
              <p:cNvPr id="193" name="テキスト ボックス 192"/>
              <p:cNvSpPr txBox="1"/>
              <p:nvPr/>
            </p:nvSpPr>
            <p:spPr>
              <a:xfrm rot="20371221">
                <a:off x="2439153" y="3314417"/>
                <a:ext cx="576713" cy="47288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Triangle">
                  <a:avLst>
                    <a:gd name="adj" fmla="val 37505"/>
                  </a:avLst>
                </a:prstTxWarp>
                <a:spAutoFit/>
              </a:bodyPr>
              <a:lstStyle/>
              <a:p>
                <a:r>
                  <a:rPr lang="en-US" altLang="ja-JP" b="1" dirty="0" smtClean="0">
                    <a:ln w="28575">
                      <a:solidFill>
                        <a:schemeClr val="bg1"/>
                      </a:solidFill>
                    </a:ln>
                    <a:solidFill>
                      <a:schemeClr val="bg1"/>
                    </a:solidFill>
                    <a:latin typeface="メイリオ" pitchFamily="50" charset="-128"/>
                    <a:ea typeface="メイリオ" pitchFamily="50" charset="-128"/>
                  </a:rPr>
                  <a:t>NO!</a:t>
                </a:r>
                <a:endParaRPr lang="en-US" altLang="ja-JP" b="1" dirty="0" smtClean="0">
                  <a:ln w="28575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メイリオ" pitchFamily="50" charset="-128"/>
                  <a:ea typeface="メイリオ" pitchFamily="50" charset="-128"/>
                </a:endParaRPr>
              </a:p>
            </p:txBody>
          </p:sp>
          <p:sp>
            <p:nvSpPr>
              <p:cNvPr id="194" name="テキスト ボックス 193"/>
              <p:cNvSpPr txBox="1"/>
              <p:nvPr/>
            </p:nvSpPr>
            <p:spPr>
              <a:xfrm rot="20371221">
                <a:off x="2439153" y="3314417"/>
                <a:ext cx="576713" cy="47288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Triangle">
                  <a:avLst>
                    <a:gd name="adj" fmla="val 37505"/>
                  </a:avLst>
                </a:prstTxWarp>
                <a:spAutoFit/>
              </a:bodyPr>
              <a:lstStyle/>
              <a:p>
                <a:r>
                  <a:rPr lang="en-US" altLang="ja-JP" b="1" dirty="0" smtClean="0">
                    <a:latin typeface="メイリオ" pitchFamily="50" charset="-128"/>
                    <a:ea typeface="メイリオ" pitchFamily="50" charset="-128"/>
                  </a:rPr>
                  <a:t>NO!</a:t>
                </a:r>
                <a:endParaRPr lang="en-US" altLang="ja-JP" b="1" dirty="0" smtClean="0">
                  <a:latin typeface="メイリオ" pitchFamily="50" charset="-128"/>
                  <a:ea typeface="メイリオ" pitchFamily="50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テキスト ボックス 164"/>
          <p:cNvSpPr txBox="1"/>
          <p:nvPr/>
        </p:nvSpPr>
        <p:spPr>
          <a:xfrm>
            <a:off x="5945" y="511109"/>
            <a:ext cx="9900055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>
            <a:defPPr>
              <a:defRPr lang="ja-JP"/>
            </a:defPPr>
            <a:lvl1pPr marL="0" algn="ctr" defTabSz="914400" eaLnBrk="1" latinLnBrk="0" hangingPunct="1">
              <a:defRPr sz="21600" b="1" spc="50">
                <a:ln w="47625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glow rad="76200">
                    <a:schemeClr val="tx2">
                      <a:lumMod val="5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  <a:lvl2pPr defTabSz="914400" eaLnBrk="1" latinLnBrk="0" hangingPunct="1">
              <a:defRPr sz="1800">
                <a:latin typeface="+mn-lt"/>
                <a:ea typeface="+mn-ea"/>
              </a:defRPr>
            </a:lvl2pPr>
            <a:lvl3pPr defTabSz="914400" eaLnBrk="1" latinLnBrk="0" hangingPunct="1">
              <a:defRPr sz="1800">
                <a:latin typeface="+mn-lt"/>
                <a:ea typeface="+mn-ea"/>
              </a:defRPr>
            </a:lvl3pPr>
            <a:lvl4pPr defTabSz="914400" eaLnBrk="1" latinLnBrk="0" hangingPunct="1">
              <a:defRPr sz="1800">
                <a:latin typeface="+mn-lt"/>
                <a:ea typeface="+mn-ea"/>
              </a:defRPr>
            </a:lvl4pPr>
            <a:lvl5pPr defTabSz="914400" eaLnBrk="1" latinLnBrk="0" hangingPunct="1">
              <a:defRPr sz="1800">
                <a:latin typeface="+mn-lt"/>
                <a:ea typeface="+mn-ea"/>
              </a:defRPr>
            </a:lvl5pPr>
            <a:lvl6pPr>
              <a:defRPr sz="1800">
                <a:latin typeface="+mn-lt"/>
                <a:ea typeface="+mn-ea"/>
              </a:defRPr>
            </a:lvl6pPr>
            <a:lvl7pPr>
              <a:defRPr sz="1800">
                <a:latin typeface="+mn-lt"/>
                <a:ea typeface="+mn-ea"/>
              </a:defRPr>
            </a:lvl7pPr>
            <a:lvl8pPr>
              <a:defRPr sz="1800">
                <a:latin typeface="+mn-lt"/>
                <a:ea typeface="+mn-ea"/>
              </a:defRPr>
            </a:lvl8pPr>
            <a:lvl9pPr>
              <a:defRPr sz="1800">
                <a:latin typeface="+mn-lt"/>
                <a:ea typeface="+mn-ea"/>
              </a:defRPr>
            </a:lvl9pPr>
          </a:lstStyle>
          <a:p>
            <a:r>
              <a:rPr lang="ja-JP" altLang="en-US" sz="6600" dirty="0">
                <a:ln w="63500">
                  <a:noFill/>
                </a:ln>
                <a:solidFill>
                  <a:srgbClr val="FF0000"/>
                </a:solidFill>
                <a:effectLst>
                  <a:glow rad="76200">
                    <a:schemeClr val="tx2">
                      <a:lumMod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関係者以外</a:t>
            </a:r>
            <a:r>
              <a:rPr lang="ja-JP" altLang="en-US" sz="5400" dirty="0" smtClean="0">
                <a:ln w="63500">
                  <a:noFill/>
                </a:ln>
                <a:solidFill>
                  <a:srgbClr val="FFFF00"/>
                </a:solidFill>
                <a:effectLst>
                  <a:glow rad="76200">
                    <a:schemeClr val="tx2">
                      <a:lumMod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の</a:t>
            </a:r>
            <a:r>
              <a:rPr lang="ja-JP" altLang="en-US" sz="6600" dirty="0" smtClean="0">
                <a:ln w="63500">
                  <a:noFill/>
                </a:ln>
                <a:solidFill>
                  <a:srgbClr val="FF0000"/>
                </a:solidFill>
                <a:effectLst>
                  <a:glow rad="76200">
                    <a:schemeClr val="tx2">
                      <a:lumMod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立ち入り</a:t>
            </a:r>
            <a:r>
              <a:rPr lang="ja-JP" altLang="en-US" sz="5400" dirty="0">
                <a:ln w="63500">
                  <a:noFill/>
                </a:ln>
                <a:solidFill>
                  <a:srgbClr val="FFFF00"/>
                </a:solidFill>
                <a:effectLst>
                  <a:glow rad="76200">
                    <a:schemeClr val="tx2">
                      <a:lumMod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は</a:t>
            </a:r>
            <a:endParaRPr lang="en-US" altLang="ja-JP" sz="6600" dirty="0">
              <a:ln w="63500">
                <a:noFill/>
              </a:ln>
              <a:solidFill>
                <a:srgbClr val="FFFF00"/>
              </a:solidFill>
              <a:effectLst>
                <a:glow rad="76200">
                  <a:schemeClr val="tx2">
                    <a:lumMod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6" name="テキスト ボックス 165"/>
          <p:cNvSpPr txBox="1"/>
          <p:nvPr/>
        </p:nvSpPr>
        <p:spPr>
          <a:xfrm>
            <a:off x="5945" y="5411922"/>
            <a:ext cx="9900055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>
            <a:defPPr>
              <a:defRPr lang="ja-JP"/>
            </a:defPPr>
            <a:lvl1pPr marL="0" algn="ctr" defTabSz="914400" eaLnBrk="1" latinLnBrk="0" hangingPunct="1">
              <a:defRPr sz="21600" b="1" spc="50">
                <a:ln w="47625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glow rad="76200">
                    <a:schemeClr val="tx2">
                      <a:lumMod val="5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  <a:lvl2pPr defTabSz="914400" eaLnBrk="1" latinLnBrk="0" hangingPunct="1">
              <a:defRPr sz="1800">
                <a:latin typeface="+mn-lt"/>
                <a:ea typeface="+mn-ea"/>
              </a:defRPr>
            </a:lvl2pPr>
            <a:lvl3pPr defTabSz="914400" eaLnBrk="1" latinLnBrk="0" hangingPunct="1">
              <a:defRPr sz="1800">
                <a:latin typeface="+mn-lt"/>
                <a:ea typeface="+mn-ea"/>
              </a:defRPr>
            </a:lvl3pPr>
            <a:lvl4pPr defTabSz="914400" eaLnBrk="1" latinLnBrk="0" hangingPunct="1">
              <a:defRPr sz="1800">
                <a:latin typeface="+mn-lt"/>
                <a:ea typeface="+mn-ea"/>
              </a:defRPr>
            </a:lvl4pPr>
            <a:lvl5pPr defTabSz="914400" eaLnBrk="1" latinLnBrk="0" hangingPunct="1">
              <a:defRPr sz="1800">
                <a:latin typeface="+mn-lt"/>
                <a:ea typeface="+mn-ea"/>
              </a:defRPr>
            </a:lvl5pPr>
            <a:lvl6pPr>
              <a:defRPr sz="1800">
                <a:latin typeface="+mn-lt"/>
                <a:ea typeface="+mn-ea"/>
              </a:defRPr>
            </a:lvl6pPr>
            <a:lvl7pPr>
              <a:defRPr sz="1800">
                <a:latin typeface="+mn-lt"/>
                <a:ea typeface="+mn-ea"/>
              </a:defRPr>
            </a:lvl7pPr>
            <a:lvl8pPr>
              <a:defRPr sz="1800">
                <a:latin typeface="+mn-lt"/>
                <a:ea typeface="+mn-ea"/>
              </a:defRPr>
            </a:lvl8pPr>
            <a:lvl9pPr>
              <a:defRPr sz="1800">
                <a:latin typeface="+mn-lt"/>
                <a:ea typeface="+mn-ea"/>
              </a:defRPr>
            </a:lvl9pPr>
          </a:lstStyle>
          <a:p>
            <a:r>
              <a:rPr lang="ja-JP" altLang="en-US" sz="8000" dirty="0">
                <a:ln w="63500">
                  <a:noFill/>
                </a:ln>
                <a:solidFill>
                  <a:srgbClr val="FF0000"/>
                </a:solidFill>
                <a:effectLst>
                  <a:glow rad="76200">
                    <a:schemeClr val="tx2">
                      <a:lumMod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ご遠慮</a:t>
            </a:r>
            <a:r>
              <a:rPr lang="ja-JP" altLang="en-US" sz="6600" dirty="0">
                <a:ln w="63500">
                  <a:noFill/>
                </a:ln>
                <a:solidFill>
                  <a:srgbClr val="FFFF00"/>
                </a:solidFill>
                <a:effectLst>
                  <a:glow rad="76200">
                    <a:schemeClr val="tx2">
                      <a:lumMod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下さい</a:t>
            </a:r>
            <a:endParaRPr lang="ja-JP" altLang="en-US" sz="5400" dirty="0">
              <a:ln w="63500">
                <a:noFill/>
              </a:ln>
              <a:solidFill>
                <a:srgbClr val="FFFF00"/>
              </a:solidFill>
              <a:effectLst>
                <a:glow rad="76200">
                  <a:schemeClr val="tx2">
                    <a:lumMod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67" name="グループ化 166"/>
          <p:cNvGrpSpPr/>
          <p:nvPr/>
        </p:nvGrpSpPr>
        <p:grpSpPr>
          <a:xfrm>
            <a:off x="3051190" y="1698200"/>
            <a:ext cx="3601070" cy="3538588"/>
            <a:chOff x="2439153" y="2642973"/>
            <a:chExt cx="1602988" cy="1575175"/>
          </a:xfrm>
        </p:grpSpPr>
        <p:sp>
          <p:nvSpPr>
            <p:cNvPr id="168" name="台形 167"/>
            <p:cNvSpPr/>
            <p:nvPr/>
          </p:nvSpPr>
          <p:spPr bwMode="auto">
            <a:xfrm rot="5400000">
              <a:off x="2133925" y="3210752"/>
              <a:ext cx="1443479" cy="535736"/>
            </a:xfrm>
            <a:prstGeom prst="trapezoid">
              <a:avLst>
                <a:gd name="adj" fmla="val 20205"/>
              </a:avLst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9" name="グループ化 168"/>
            <p:cNvGrpSpPr/>
            <p:nvPr/>
          </p:nvGrpSpPr>
          <p:grpSpPr>
            <a:xfrm>
              <a:off x="2974678" y="2776017"/>
              <a:ext cx="769161" cy="1410116"/>
              <a:chOff x="2616089" y="951754"/>
              <a:chExt cx="769161" cy="1410116"/>
            </a:xfrm>
            <a:solidFill>
              <a:srgbClr val="006600"/>
            </a:solidFill>
          </p:grpSpPr>
          <p:grpSp>
            <p:nvGrpSpPr>
              <p:cNvPr id="174" name="グループ化 173"/>
              <p:cNvGrpSpPr/>
              <p:nvPr/>
            </p:nvGrpSpPr>
            <p:grpSpPr>
              <a:xfrm>
                <a:off x="2868706" y="951754"/>
                <a:ext cx="516544" cy="1410116"/>
                <a:chOff x="4324841" y="2995827"/>
                <a:chExt cx="640320" cy="1748013"/>
              </a:xfrm>
              <a:grpFill/>
            </p:grpSpPr>
            <p:sp>
              <p:nvSpPr>
                <p:cNvPr id="177" name="AutoShape 104"/>
                <p:cNvSpPr>
                  <a:spLocks noChangeArrowheads="1"/>
                </p:cNvSpPr>
                <p:nvPr/>
              </p:nvSpPr>
              <p:spPr bwMode="auto">
                <a:xfrm>
                  <a:off x="4395127" y="3352400"/>
                  <a:ext cx="404813" cy="811213"/>
                </a:xfrm>
                <a:prstGeom prst="roundRect">
                  <a:avLst>
                    <a:gd name="adj" fmla="val 50000"/>
                  </a:avLst>
                </a:prstGeom>
                <a:grpFill/>
                <a:ln w="285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8" name="AutoShape 106"/>
                <p:cNvSpPr>
                  <a:spLocks noChangeArrowheads="1"/>
                </p:cNvSpPr>
                <p:nvPr/>
              </p:nvSpPr>
              <p:spPr bwMode="auto">
                <a:xfrm rot="1800000">
                  <a:off x="4380838" y="3941165"/>
                  <a:ext cx="179389" cy="495300"/>
                </a:xfrm>
                <a:prstGeom prst="roundRect">
                  <a:avLst>
                    <a:gd name="adj" fmla="val 50000"/>
                  </a:avLst>
                </a:prstGeom>
                <a:grpFill/>
                <a:ln w="285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9" name="AutoShape 112"/>
                <p:cNvSpPr>
                  <a:spLocks noChangeArrowheads="1"/>
                </p:cNvSpPr>
                <p:nvPr/>
              </p:nvSpPr>
              <p:spPr bwMode="auto">
                <a:xfrm rot="20161995">
                  <a:off x="4653901" y="3963790"/>
                  <a:ext cx="179389" cy="495300"/>
                </a:xfrm>
                <a:prstGeom prst="roundRect">
                  <a:avLst>
                    <a:gd name="adj" fmla="val 50000"/>
                  </a:avLst>
                </a:prstGeom>
                <a:grpFill/>
                <a:ln w="285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0" name="AutoShape 114"/>
                <p:cNvSpPr>
                  <a:spLocks noChangeArrowheads="1"/>
                </p:cNvSpPr>
                <p:nvPr/>
              </p:nvSpPr>
              <p:spPr bwMode="auto">
                <a:xfrm rot="19800000">
                  <a:off x="4709452" y="3487338"/>
                  <a:ext cx="179388" cy="585788"/>
                </a:xfrm>
                <a:prstGeom prst="roundRect">
                  <a:avLst>
                    <a:gd name="adj" fmla="val 50000"/>
                  </a:avLst>
                </a:prstGeom>
                <a:grpFill/>
                <a:ln w="285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1" name="AutoShape 117"/>
                <p:cNvSpPr>
                  <a:spLocks noChangeArrowheads="1"/>
                </p:cNvSpPr>
                <p:nvPr/>
              </p:nvSpPr>
              <p:spPr bwMode="auto">
                <a:xfrm>
                  <a:off x="4395127" y="3352400"/>
                  <a:ext cx="404813" cy="811213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2" name="AutoShape 119"/>
                <p:cNvSpPr>
                  <a:spLocks noChangeArrowheads="1"/>
                </p:cNvSpPr>
                <p:nvPr/>
              </p:nvSpPr>
              <p:spPr bwMode="auto">
                <a:xfrm rot="1800000">
                  <a:off x="4380840" y="3941162"/>
                  <a:ext cx="179388" cy="4953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183" name="Group 125"/>
                <p:cNvGrpSpPr>
                  <a:grpSpLocks/>
                </p:cNvGrpSpPr>
                <p:nvPr/>
              </p:nvGrpSpPr>
              <p:grpSpPr bwMode="auto">
                <a:xfrm rot="20161995">
                  <a:off x="4714336" y="3935802"/>
                  <a:ext cx="250825" cy="808038"/>
                  <a:chOff x="937" y="2614"/>
                  <a:chExt cx="158" cy="509"/>
                </a:xfrm>
                <a:grpFill/>
              </p:grpSpPr>
              <p:sp>
                <p:nvSpPr>
                  <p:cNvPr id="187" name="AutoShape 126"/>
                  <p:cNvSpPr>
                    <a:spLocks noChangeArrowheads="1"/>
                  </p:cNvSpPr>
                  <p:nvPr/>
                </p:nvSpPr>
                <p:spPr bwMode="auto">
                  <a:xfrm>
                    <a:off x="937" y="2614"/>
                    <a:ext cx="113" cy="31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8" name="AutoShape 127"/>
                  <p:cNvSpPr>
                    <a:spLocks noChangeArrowheads="1"/>
                  </p:cNvSpPr>
                  <p:nvPr/>
                </p:nvSpPr>
                <p:spPr bwMode="auto">
                  <a:xfrm rot="20077241">
                    <a:off x="982" y="2811"/>
                    <a:ext cx="113" cy="31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84" name="AutoShape 128"/>
                <p:cNvSpPr>
                  <a:spLocks noChangeArrowheads="1"/>
                </p:cNvSpPr>
                <p:nvPr/>
              </p:nvSpPr>
              <p:spPr bwMode="auto">
                <a:xfrm rot="19800000">
                  <a:off x="4709452" y="3487338"/>
                  <a:ext cx="179388" cy="585788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5" name="Oval 129"/>
                <p:cNvSpPr>
                  <a:spLocks noChangeArrowheads="1"/>
                </p:cNvSpPr>
                <p:nvPr/>
              </p:nvSpPr>
              <p:spPr bwMode="auto">
                <a:xfrm>
                  <a:off x="4358630" y="2995827"/>
                  <a:ext cx="404813" cy="404813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" name="AutoShape 124"/>
                <p:cNvSpPr>
                  <a:spLocks noChangeArrowheads="1"/>
                </p:cNvSpPr>
                <p:nvPr/>
              </p:nvSpPr>
              <p:spPr bwMode="auto">
                <a:xfrm rot="12377773" flipH="1">
                  <a:off x="4324841" y="3431028"/>
                  <a:ext cx="168275" cy="446088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75" name="AutoShape 120"/>
              <p:cNvSpPr>
                <a:spLocks noChangeArrowheads="1"/>
              </p:cNvSpPr>
              <p:nvPr/>
            </p:nvSpPr>
            <p:spPr bwMode="auto">
              <a:xfrm rot="277241">
                <a:off x="2838455" y="1957684"/>
                <a:ext cx="144711" cy="399557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6" name="AutoShape 123"/>
              <p:cNvSpPr>
                <a:spLocks noChangeArrowheads="1"/>
              </p:cNvSpPr>
              <p:nvPr/>
            </p:nvSpPr>
            <p:spPr bwMode="auto">
              <a:xfrm rot="14034522" flipH="1">
                <a:off x="2728144" y="1469193"/>
                <a:ext cx="135747" cy="359858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70" name="禁止 169"/>
            <p:cNvSpPr/>
            <p:nvPr/>
          </p:nvSpPr>
          <p:spPr bwMode="auto">
            <a:xfrm>
              <a:off x="2466962" y="2642973"/>
              <a:ext cx="1575179" cy="1575175"/>
            </a:xfrm>
            <a:prstGeom prst="noSmoking">
              <a:avLst>
                <a:gd name="adj" fmla="val 8762"/>
              </a:avLst>
            </a:prstGeom>
            <a:solidFill>
              <a:srgbClr val="FF0000">
                <a:alpha val="50196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171" name="グループ化 170"/>
            <p:cNvGrpSpPr/>
            <p:nvPr/>
          </p:nvGrpSpPr>
          <p:grpSpPr>
            <a:xfrm>
              <a:off x="2439153" y="3056313"/>
              <a:ext cx="576713" cy="472889"/>
              <a:chOff x="2439153" y="3314417"/>
              <a:chExt cx="576713" cy="472889"/>
            </a:xfrm>
          </p:grpSpPr>
          <p:sp>
            <p:nvSpPr>
              <p:cNvPr id="172" name="テキスト ボックス 171"/>
              <p:cNvSpPr txBox="1"/>
              <p:nvPr/>
            </p:nvSpPr>
            <p:spPr>
              <a:xfrm rot="20371221">
                <a:off x="2439153" y="3314417"/>
                <a:ext cx="576713" cy="47288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Triangle">
                  <a:avLst>
                    <a:gd name="adj" fmla="val 37505"/>
                  </a:avLst>
                </a:prstTxWarp>
                <a:spAutoFit/>
              </a:bodyPr>
              <a:lstStyle/>
              <a:p>
                <a:r>
                  <a:rPr lang="en-US" altLang="ja-JP" b="1" dirty="0" smtClean="0">
                    <a:ln w="28575">
                      <a:solidFill>
                        <a:schemeClr val="bg1"/>
                      </a:solidFill>
                    </a:ln>
                    <a:solidFill>
                      <a:schemeClr val="bg1"/>
                    </a:solidFill>
                    <a:latin typeface="メイリオ" pitchFamily="50" charset="-128"/>
                    <a:ea typeface="メイリオ" pitchFamily="50" charset="-128"/>
                  </a:rPr>
                  <a:t>NO!</a:t>
                </a:r>
                <a:endParaRPr lang="en-US" altLang="ja-JP" b="1" dirty="0" smtClean="0">
                  <a:ln w="28575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メイリオ" pitchFamily="50" charset="-128"/>
                  <a:ea typeface="メイリオ" pitchFamily="50" charset="-128"/>
                </a:endParaRPr>
              </a:p>
            </p:txBody>
          </p:sp>
          <p:sp>
            <p:nvSpPr>
              <p:cNvPr id="173" name="テキスト ボックス 172"/>
              <p:cNvSpPr txBox="1"/>
              <p:nvPr/>
            </p:nvSpPr>
            <p:spPr>
              <a:xfrm rot="20371221">
                <a:off x="2439153" y="3314417"/>
                <a:ext cx="576713" cy="47288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Triangle">
                  <a:avLst>
                    <a:gd name="adj" fmla="val 37505"/>
                  </a:avLst>
                </a:prstTxWarp>
                <a:spAutoFit/>
              </a:bodyPr>
              <a:lstStyle/>
              <a:p>
                <a:r>
                  <a:rPr lang="en-US" altLang="ja-JP" b="1" dirty="0" smtClean="0">
                    <a:latin typeface="メイリオ" pitchFamily="50" charset="-128"/>
                    <a:ea typeface="メイリオ" pitchFamily="50" charset="-128"/>
                  </a:rPr>
                  <a:t>NO!</a:t>
                </a:r>
                <a:endParaRPr lang="en-US" altLang="ja-JP" b="1" dirty="0" smtClean="0">
                  <a:latin typeface="メイリオ" pitchFamily="50" charset="-128"/>
                  <a:ea typeface="メイリオ" pitchFamily="50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テキスト ボックス 164"/>
          <p:cNvSpPr txBox="1"/>
          <p:nvPr/>
        </p:nvSpPr>
        <p:spPr>
          <a:xfrm>
            <a:off x="5945" y="511109"/>
            <a:ext cx="9900055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>
            <a:defPPr>
              <a:defRPr lang="ja-JP"/>
            </a:defPPr>
            <a:lvl1pPr marL="0" algn="ctr" defTabSz="914400" eaLnBrk="1" latinLnBrk="0" hangingPunct="1">
              <a:defRPr sz="21600" b="1" spc="50">
                <a:ln w="47625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glow rad="76200">
                    <a:schemeClr val="tx2">
                      <a:lumMod val="5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  <a:lvl2pPr defTabSz="914400" eaLnBrk="1" latinLnBrk="0" hangingPunct="1">
              <a:defRPr sz="1800">
                <a:latin typeface="+mn-lt"/>
                <a:ea typeface="+mn-ea"/>
              </a:defRPr>
            </a:lvl2pPr>
            <a:lvl3pPr defTabSz="914400" eaLnBrk="1" latinLnBrk="0" hangingPunct="1">
              <a:defRPr sz="1800">
                <a:latin typeface="+mn-lt"/>
                <a:ea typeface="+mn-ea"/>
              </a:defRPr>
            </a:lvl3pPr>
            <a:lvl4pPr defTabSz="914400" eaLnBrk="1" latinLnBrk="0" hangingPunct="1">
              <a:defRPr sz="1800">
                <a:latin typeface="+mn-lt"/>
                <a:ea typeface="+mn-ea"/>
              </a:defRPr>
            </a:lvl4pPr>
            <a:lvl5pPr defTabSz="914400" eaLnBrk="1" latinLnBrk="0" hangingPunct="1">
              <a:defRPr sz="1800">
                <a:latin typeface="+mn-lt"/>
                <a:ea typeface="+mn-ea"/>
              </a:defRPr>
            </a:lvl5pPr>
            <a:lvl6pPr>
              <a:defRPr sz="1800">
                <a:latin typeface="+mn-lt"/>
                <a:ea typeface="+mn-ea"/>
              </a:defRPr>
            </a:lvl6pPr>
            <a:lvl7pPr>
              <a:defRPr sz="1800">
                <a:latin typeface="+mn-lt"/>
                <a:ea typeface="+mn-ea"/>
              </a:defRPr>
            </a:lvl7pPr>
            <a:lvl8pPr>
              <a:defRPr sz="1800">
                <a:latin typeface="+mn-lt"/>
                <a:ea typeface="+mn-ea"/>
              </a:defRPr>
            </a:lvl8pPr>
            <a:lvl9pPr>
              <a:defRPr sz="1800">
                <a:latin typeface="+mn-lt"/>
                <a:ea typeface="+mn-ea"/>
              </a:defRPr>
            </a:lvl9pPr>
          </a:lstStyle>
          <a:p>
            <a:r>
              <a:rPr lang="ja-JP" altLang="en-US" sz="6600" dirty="0">
                <a:ln w="63500">
                  <a:noFill/>
                </a:ln>
                <a:solidFill>
                  <a:schemeClr val="tx1"/>
                </a:solidFill>
                <a:effectLst/>
              </a:rPr>
              <a:t>関係者以外</a:t>
            </a:r>
            <a:r>
              <a:rPr lang="ja-JP" altLang="en-US" sz="5400" dirty="0" smtClean="0">
                <a:ln w="63500">
                  <a:noFill/>
                </a:ln>
                <a:solidFill>
                  <a:schemeClr val="tx1"/>
                </a:solidFill>
                <a:effectLst/>
              </a:rPr>
              <a:t>の</a:t>
            </a:r>
            <a:r>
              <a:rPr lang="ja-JP" altLang="en-US" sz="6600" dirty="0" smtClean="0">
                <a:ln w="63500">
                  <a:noFill/>
                </a:ln>
                <a:solidFill>
                  <a:schemeClr val="tx1"/>
                </a:solidFill>
                <a:effectLst/>
              </a:rPr>
              <a:t>立ち入り</a:t>
            </a:r>
            <a:r>
              <a:rPr lang="ja-JP" altLang="en-US" sz="5400" dirty="0">
                <a:ln w="63500">
                  <a:noFill/>
                </a:ln>
                <a:solidFill>
                  <a:schemeClr val="tx1"/>
                </a:solidFill>
                <a:effectLst/>
              </a:rPr>
              <a:t>は</a:t>
            </a:r>
            <a:endParaRPr lang="en-US" altLang="ja-JP" sz="6600" dirty="0">
              <a:ln w="6350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66" name="テキスト ボックス 165"/>
          <p:cNvSpPr txBox="1"/>
          <p:nvPr/>
        </p:nvSpPr>
        <p:spPr>
          <a:xfrm>
            <a:off x="5945" y="5411922"/>
            <a:ext cx="9900055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>
            <a:defPPr>
              <a:defRPr lang="ja-JP"/>
            </a:defPPr>
            <a:lvl1pPr marL="0" algn="ctr" defTabSz="914400" eaLnBrk="1" latinLnBrk="0" hangingPunct="1">
              <a:defRPr sz="21600" b="1" spc="50">
                <a:ln w="47625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glow rad="76200">
                    <a:schemeClr val="tx2">
                      <a:lumMod val="5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  <a:lvl2pPr defTabSz="914400" eaLnBrk="1" latinLnBrk="0" hangingPunct="1">
              <a:defRPr sz="1800">
                <a:latin typeface="+mn-lt"/>
                <a:ea typeface="+mn-ea"/>
              </a:defRPr>
            </a:lvl2pPr>
            <a:lvl3pPr defTabSz="914400" eaLnBrk="1" latinLnBrk="0" hangingPunct="1">
              <a:defRPr sz="1800">
                <a:latin typeface="+mn-lt"/>
                <a:ea typeface="+mn-ea"/>
              </a:defRPr>
            </a:lvl3pPr>
            <a:lvl4pPr defTabSz="914400" eaLnBrk="1" latinLnBrk="0" hangingPunct="1">
              <a:defRPr sz="1800">
                <a:latin typeface="+mn-lt"/>
                <a:ea typeface="+mn-ea"/>
              </a:defRPr>
            </a:lvl4pPr>
            <a:lvl5pPr defTabSz="914400" eaLnBrk="1" latinLnBrk="0" hangingPunct="1">
              <a:defRPr sz="1800">
                <a:latin typeface="+mn-lt"/>
                <a:ea typeface="+mn-ea"/>
              </a:defRPr>
            </a:lvl5pPr>
            <a:lvl6pPr>
              <a:defRPr sz="1800">
                <a:latin typeface="+mn-lt"/>
                <a:ea typeface="+mn-ea"/>
              </a:defRPr>
            </a:lvl6pPr>
            <a:lvl7pPr>
              <a:defRPr sz="1800">
                <a:latin typeface="+mn-lt"/>
                <a:ea typeface="+mn-ea"/>
              </a:defRPr>
            </a:lvl7pPr>
            <a:lvl8pPr>
              <a:defRPr sz="1800">
                <a:latin typeface="+mn-lt"/>
                <a:ea typeface="+mn-ea"/>
              </a:defRPr>
            </a:lvl8pPr>
            <a:lvl9pPr>
              <a:defRPr sz="1800">
                <a:latin typeface="+mn-lt"/>
                <a:ea typeface="+mn-ea"/>
              </a:defRPr>
            </a:lvl9pPr>
          </a:lstStyle>
          <a:p>
            <a:r>
              <a:rPr lang="ja-JP" altLang="en-US" sz="8000" dirty="0">
                <a:ln w="63500">
                  <a:noFill/>
                </a:ln>
                <a:solidFill>
                  <a:schemeClr val="tx1"/>
                </a:solidFill>
                <a:effectLst/>
              </a:rPr>
              <a:t>ご遠慮</a:t>
            </a:r>
            <a:r>
              <a:rPr lang="ja-JP" altLang="en-US" sz="6600" dirty="0">
                <a:ln w="63500">
                  <a:noFill/>
                </a:ln>
                <a:solidFill>
                  <a:schemeClr val="tx1"/>
                </a:solidFill>
                <a:effectLst/>
              </a:rPr>
              <a:t>下さい</a:t>
            </a:r>
            <a:endParaRPr lang="ja-JP" altLang="en-US" sz="5400" dirty="0">
              <a:ln w="63500"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167" name="グループ化 166"/>
          <p:cNvGrpSpPr/>
          <p:nvPr/>
        </p:nvGrpSpPr>
        <p:grpSpPr>
          <a:xfrm>
            <a:off x="3051190" y="1698200"/>
            <a:ext cx="3601070" cy="3538588"/>
            <a:chOff x="2439153" y="2642973"/>
            <a:chExt cx="1602988" cy="1575175"/>
          </a:xfrm>
        </p:grpSpPr>
        <p:sp>
          <p:nvSpPr>
            <p:cNvPr id="168" name="台形 167"/>
            <p:cNvSpPr/>
            <p:nvPr/>
          </p:nvSpPr>
          <p:spPr bwMode="auto">
            <a:xfrm rot="5400000">
              <a:off x="2133925" y="3210752"/>
              <a:ext cx="1443479" cy="535736"/>
            </a:xfrm>
            <a:prstGeom prst="trapezoid">
              <a:avLst>
                <a:gd name="adj" fmla="val 20205"/>
              </a:avLst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9" name="グループ化 168"/>
            <p:cNvGrpSpPr/>
            <p:nvPr/>
          </p:nvGrpSpPr>
          <p:grpSpPr>
            <a:xfrm>
              <a:off x="2974678" y="2776017"/>
              <a:ext cx="769161" cy="1410116"/>
              <a:chOff x="2616089" y="951754"/>
              <a:chExt cx="769161" cy="1410116"/>
            </a:xfrm>
            <a:solidFill>
              <a:srgbClr val="006600"/>
            </a:solidFill>
          </p:grpSpPr>
          <p:grpSp>
            <p:nvGrpSpPr>
              <p:cNvPr id="174" name="グループ化 173"/>
              <p:cNvGrpSpPr/>
              <p:nvPr/>
            </p:nvGrpSpPr>
            <p:grpSpPr>
              <a:xfrm>
                <a:off x="2868706" y="951754"/>
                <a:ext cx="516544" cy="1410116"/>
                <a:chOff x="4324841" y="2995827"/>
                <a:chExt cx="640320" cy="1748013"/>
              </a:xfrm>
              <a:grpFill/>
            </p:grpSpPr>
            <p:sp>
              <p:nvSpPr>
                <p:cNvPr id="177" name="AutoShape 104"/>
                <p:cNvSpPr>
                  <a:spLocks noChangeArrowheads="1"/>
                </p:cNvSpPr>
                <p:nvPr/>
              </p:nvSpPr>
              <p:spPr bwMode="auto">
                <a:xfrm>
                  <a:off x="4395127" y="3352400"/>
                  <a:ext cx="404813" cy="811213"/>
                </a:xfrm>
                <a:prstGeom prst="roundRect">
                  <a:avLst>
                    <a:gd name="adj" fmla="val 50000"/>
                  </a:avLst>
                </a:prstGeom>
                <a:grpFill/>
                <a:ln w="285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8" name="AutoShape 106"/>
                <p:cNvSpPr>
                  <a:spLocks noChangeArrowheads="1"/>
                </p:cNvSpPr>
                <p:nvPr/>
              </p:nvSpPr>
              <p:spPr bwMode="auto">
                <a:xfrm rot="1800000">
                  <a:off x="4380838" y="3941165"/>
                  <a:ext cx="179389" cy="495300"/>
                </a:xfrm>
                <a:prstGeom prst="roundRect">
                  <a:avLst>
                    <a:gd name="adj" fmla="val 50000"/>
                  </a:avLst>
                </a:prstGeom>
                <a:grpFill/>
                <a:ln w="285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9" name="AutoShape 112"/>
                <p:cNvSpPr>
                  <a:spLocks noChangeArrowheads="1"/>
                </p:cNvSpPr>
                <p:nvPr/>
              </p:nvSpPr>
              <p:spPr bwMode="auto">
                <a:xfrm rot="20161995">
                  <a:off x="4653901" y="3963790"/>
                  <a:ext cx="179389" cy="495300"/>
                </a:xfrm>
                <a:prstGeom prst="roundRect">
                  <a:avLst>
                    <a:gd name="adj" fmla="val 50000"/>
                  </a:avLst>
                </a:prstGeom>
                <a:grpFill/>
                <a:ln w="285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0" name="AutoShape 114"/>
                <p:cNvSpPr>
                  <a:spLocks noChangeArrowheads="1"/>
                </p:cNvSpPr>
                <p:nvPr/>
              </p:nvSpPr>
              <p:spPr bwMode="auto">
                <a:xfrm rot="19800000">
                  <a:off x="4709452" y="3487338"/>
                  <a:ext cx="179388" cy="585788"/>
                </a:xfrm>
                <a:prstGeom prst="roundRect">
                  <a:avLst>
                    <a:gd name="adj" fmla="val 50000"/>
                  </a:avLst>
                </a:prstGeom>
                <a:grpFill/>
                <a:ln w="285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1" name="AutoShape 117"/>
                <p:cNvSpPr>
                  <a:spLocks noChangeArrowheads="1"/>
                </p:cNvSpPr>
                <p:nvPr/>
              </p:nvSpPr>
              <p:spPr bwMode="auto">
                <a:xfrm>
                  <a:off x="4395127" y="3352400"/>
                  <a:ext cx="404813" cy="811213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2" name="AutoShape 119"/>
                <p:cNvSpPr>
                  <a:spLocks noChangeArrowheads="1"/>
                </p:cNvSpPr>
                <p:nvPr/>
              </p:nvSpPr>
              <p:spPr bwMode="auto">
                <a:xfrm rot="1800000">
                  <a:off x="4380840" y="3941162"/>
                  <a:ext cx="179388" cy="4953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183" name="Group 125"/>
                <p:cNvGrpSpPr>
                  <a:grpSpLocks/>
                </p:cNvGrpSpPr>
                <p:nvPr/>
              </p:nvGrpSpPr>
              <p:grpSpPr bwMode="auto">
                <a:xfrm rot="20161995">
                  <a:off x="4714336" y="3935802"/>
                  <a:ext cx="250825" cy="808038"/>
                  <a:chOff x="937" y="2614"/>
                  <a:chExt cx="158" cy="509"/>
                </a:xfrm>
                <a:grpFill/>
              </p:grpSpPr>
              <p:sp>
                <p:nvSpPr>
                  <p:cNvPr id="187" name="AutoShape 126"/>
                  <p:cNvSpPr>
                    <a:spLocks noChangeArrowheads="1"/>
                  </p:cNvSpPr>
                  <p:nvPr/>
                </p:nvSpPr>
                <p:spPr bwMode="auto">
                  <a:xfrm>
                    <a:off x="937" y="2614"/>
                    <a:ext cx="113" cy="31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8" name="AutoShape 127"/>
                  <p:cNvSpPr>
                    <a:spLocks noChangeArrowheads="1"/>
                  </p:cNvSpPr>
                  <p:nvPr/>
                </p:nvSpPr>
                <p:spPr bwMode="auto">
                  <a:xfrm rot="20077241">
                    <a:off x="982" y="2811"/>
                    <a:ext cx="113" cy="31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84" name="AutoShape 128"/>
                <p:cNvSpPr>
                  <a:spLocks noChangeArrowheads="1"/>
                </p:cNvSpPr>
                <p:nvPr/>
              </p:nvSpPr>
              <p:spPr bwMode="auto">
                <a:xfrm rot="19800000">
                  <a:off x="4709452" y="3487338"/>
                  <a:ext cx="179388" cy="585788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5" name="Oval 129"/>
                <p:cNvSpPr>
                  <a:spLocks noChangeArrowheads="1"/>
                </p:cNvSpPr>
                <p:nvPr/>
              </p:nvSpPr>
              <p:spPr bwMode="auto">
                <a:xfrm>
                  <a:off x="4358630" y="2995827"/>
                  <a:ext cx="404813" cy="404813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" name="AutoShape 124"/>
                <p:cNvSpPr>
                  <a:spLocks noChangeArrowheads="1"/>
                </p:cNvSpPr>
                <p:nvPr/>
              </p:nvSpPr>
              <p:spPr bwMode="auto">
                <a:xfrm rot="12377773" flipH="1">
                  <a:off x="4324841" y="3431028"/>
                  <a:ext cx="168275" cy="446088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75" name="AutoShape 120"/>
              <p:cNvSpPr>
                <a:spLocks noChangeArrowheads="1"/>
              </p:cNvSpPr>
              <p:nvPr/>
            </p:nvSpPr>
            <p:spPr bwMode="auto">
              <a:xfrm rot="277241">
                <a:off x="2838455" y="1957684"/>
                <a:ext cx="144711" cy="399557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6" name="AutoShape 123"/>
              <p:cNvSpPr>
                <a:spLocks noChangeArrowheads="1"/>
              </p:cNvSpPr>
              <p:nvPr/>
            </p:nvSpPr>
            <p:spPr bwMode="auto">
              <a:xfrm rot="14034522" flipH="1">
                <a:off x="2728144" y="1469193"/>
                <a:ext cx="135747" cy="359858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70" name="禁止 169"/>
            <p:cNvSpPr/>
            <p:nvPr/>
          </p:nvSpPr>
          <p:spPr bwMode="auto">
            <a:xfrm>
              <a:off x="2466962" y="2642973"/>
              <a:ext cx="1575179" cy="1575175"/>
            </a:xfrm>
            <a:prstGeom prst="noSmoking">
              <a:avLst>
                <a:gd name="adj" fmla="val 8762"/>
              </a:avLst>
            </a:prstGeom>
            <a:solidFill>
              <a:srgbClr val="FF0000">
                <a:alpha val="50196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171" name="グループ化 170"/>
            <p:cNvGrpSpPr/>
            <p:nvPr/>
          </p:nvGrpSpPr>
          <p:grpSpPr>
            <a:xfrm>
              <a:off x="2439153" y="3056313"/>
              <a:ext cx="576713" cy="472889"/>
              <a:chOff x="2439153" y="3314417"/>
              <a:chExt cx="576713" cy="472889"/>
            </a:xfrm>
          </p:grpSpPr>
          <p:sp>
            <p:nvSpPr>
              <p:cNvPr id="172" name="テキスト ボックス 171"/>
              <p:cNvSpPr txBox="1"/>
              <p:nvPr/>
            </p:nvSpPr>
            <p:spPr>
              <a:xfrm rot="20371221">
                <a:off x="2439153" y="3314417"/>
                <a:ext cx="576713" cy="47288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Triangle">
                  <a:avLst>
                    <a:gd name="adj" fmla="val 37505"/>
                  </a:avLst>
                </a:prstTxWarp>
                <a:spAutoFit/>
              </a:bodyPr>
              <a:lstStyle/>
              <a:p>
                <a:r>
                  <a:rPr lang="en-US" altLang="ja-JP" b="1" dirty="0" smtClean="0">
                    <a:ln w="28575">
                      <a:solidFill>
                        <a:schemeClr val="bg1"/>
                      </a:solidFill>
                    </a:ln>
                    <a:solidFill>
                      <a:schemeClr val="bg1"/>
                    </a:solidFill>
                    <a:latin typeface="メイリオ" pitchFamily="50" charset="-128"/>
                    <a:ea typeface="メイリオ" pitchFamily="50" charset="-128"/>
                  </a:rPr>
                  <a:t>NO!</a:t>
                </a:r>
                <a:endParaRPr lang="en-US" altLang="ja-JP" b="1" dirty="0" smtClean="0">
                  <a:ln w="28575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メイリオ" pitchFamily="50" charset="-128"/>
                  <a:ea typeface="メイリオ" pitchFamily="50" charset="-128"/>
                </a:endParaRPr>
              </a:p>
            </p:txBody>
          </p:sp>
          <p:sp>
            <p:nvSpPr>
              <p:cNvPr id="173" name="テキスト ボックス 172"/>
              <p:cNvSpPr txBox="1"/>
              <p:nvPr/>
            </p:nvSpPr>
            <p:spPr>
              <a:xfrm rot="20371221">
                <a:off x="2439153" y="3314417"/>
                <a:ext cx="576713" cy="47288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Triangle">
                  <a:avLst>
                    <a:gd name="adj" fmla="val 37505"/>
                  </a:avLst>
                </a:prstTxWarp>
                <a:spAutoFit/>
              </a:bodyPr>
              <a:lstStyle/>
              <a:p>
                <a:r>
                  <a:rPr lang="en-US" altLang="ja-JP" b="1" dirty="0" smtClean="0">
                    <a:latin typeface="メイリオ" pitchFamily="50" charset="-128"/>
                    <a:ea typeface="メイリオ" pitchFamily="50" charset="-128"/>
                  </a:rPr>
                  <a:t>NO!</a:t>
                </a:r>
                <a:endParaRPr lang="en-US" altLang="ja-JP" b="1" dirty="0" smtClean="0">
                  <a:latin typeface="メイリオ" pitchFamily="50" charset="-128"/>
                  <a:ea typeface="メイリオ" pitchFamily="50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46256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ボックス 23"/>
          <p:cNvSpPr txBox="1"/>
          <p:nvPr/>
        </p:nvSpPr>
        <p:spPr>
          <a:xfrm>
            <a:off x="-3111" y="5004175"/>
            <a:ext cx="990911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>
            <a:defPPr>
              <a:defRPr lang="ja-JP"/>
            </a:defPPr>
            <a:lvl1pPr marL="0" algn="ctr" defTabSz="914400" eaLnBrk="1" latinLnBrk="0" hangingPunct="1">
              <a:defRPr sz="21600" b="1" spc="50">
                <a:ln w="47625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glow rad="76200">
                    <a:schemeClr val="tx2">
                      <a:lumMod val="5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  <a:lvl2pPr defTabSz="914400" eaLnBrk="1" latinLnBrk="0" hangingPunct="1">
              <a:defRPr sz="1800">
                <a:latin typeface="+mn-lt"/>
                <a:ea typeface="+mn-ea"/>
              </a:defRPr>
            </a:lvl2pPr>
            <a:lvl3pPr defTabSz="914400" eaLnBrk="1" latinLnBrk="0" hangingPunct="1">
              <a:defRPr sz="1800">
                <a:latin typeface="+mn-lt"/>
                <a:ea typeface="+mn-ea"/>
              </a:defRPr>
            </a:lvl3pPr>
            <a:lvl4pPr defTabSz="914400" eaLnBrk="1" latinLnBrk="0" hangingPunct="1">
              <a:defRPr sz="1800">
                <a:latin typeface="+mn-lt"/>
                <a:ea typeface="+mn-ea"/>
              </a:defRPr>
            </a:lvl4pPr>
            <a:lvl5pPr defTabSz="914400" eaLnBrk="1" latinLnBrk="0" hangingPunct="1">
              <a:defRPr sz="1800">
                <a:latin typeface="+mn-lt"/>
                <a:ea typeface="+mn-ea"/>
              </a:defRPr>
            </a:lvl5pPr>
            <a:lvl6pPr>
              <a:defRPr sz="1800">
                <a:latin typeface="+mn-lt"/>
                <a:ea typeface="+mn-ea"/>
              </a:defRPr>
            </a:lvl6pPr>
            <a:lvl7pPr>
              <a:defRPr sz="1800">
                <a:latin typeface="+mn-lt"/>
                <a:ea typeface="+mn-ea"/>
              </a:defRPr>
            </a:lvl7pPr>
            <a:lvl8pPr>
              <a:defRPr sz="1800">
                <a:latin typeface="+mn-lt"/>
                <a:ea typeface="+mn-ea"/>
              </a:defRPr>
            </a:lvl8pPr>
            <a:lvl9pPr>
              <a:defRPr sz="1800">
                <a:latin typeface="+mn-lt"/>
                <a:ea typeface="+mn-ea"/>
              </a:defRPr>
            </a:lvl9pPr>
          </a:lstStyle>
          <a:p>
            <a:r>
              <a:rPr lang="ja-JP" altLang="en-US" sz="5400" dirty="0">
                <a:ln w="63500">
                  <a:noFill/>
                </a:ln>
                <a:solidFill>
                  <a:srgbClr val="FF0000"/>
                </a:solidFill>
                <a:effectLst/>
              </a:rPr>
              <a:t>関係者以外の立ち入り</a:t>
            </a:r>
            <a:r>
              <a:rPr lang="ja-JP" altLang="en-US" sz="5400" dirty="0" smtClean="0">
                <a:ln w="63500">
                  <a:noFill/>
                </a:ln>
                <a:solidFill>
                  <a:srgbClr val="FF0000"/>
                </a:solidFill>
                <a:effectLst/>
              </a:rPr>
              <a:t>は</a:t>
            </a:r>
            <a:endParaRPr lang="en-US" altLang="ja-JP" sz="5400" dirty="0" smtClean="0">
              <a:ln w="63500">
                <a:noFill/>
              </a:ln>
              <a:solidFill>
                <a:srgbClr val="FF0000"/>
              </a:solidFill>
              <a:effectLst/>
            </a:endParaRPr>
          </a:p>
          <a:p>
            <a:r>
              <a:rPr lang="ja-JP" altLang="en-US" sz="5400" dirty="0" smtClean="0">
                <a:ln w="63500">
                  <a:noFill/>
                </a:ln>
                <a:solidFill>
                  <a:srgbClr val="FF0000"/>
                </a:solidFill>
                <a:effectLst/>
              </a:rPr>
              <a:t>ご遠慮</a:t>
            </a:r>
            <a:r>
              <a:rPr lang="ja-JP" altLang="en-US" sz="5400" dirty="0">
                <a:ln w="63500">
                  <a:noFill/>
                </a:ln>
                <a:solidFill>
                  <a:srgbClr val="FF0000"/>
                </a:solidFill>
                <a:effectLst/>
              </a:rPr>
              <a:t>下さい</a:t>
            </a:r>
            <a:endParaRPr lang="ja-JP" altLang="en-US" sz="5400" dirty="0">
              <a:ln w="63500"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169" name="グループ化 168"/>
          <p:cNvGrpSpPr/>
          <p:nvPr/>
        </p:nvGrpSpPr>
        <p:grpSpPr>
          <a:xfrm>
            <a:off x="3051190" y="1143712"/>
            <a:ext cx="3601070" cy="3538588"/>
            <a:chOff x="2439153" y="2642973"/>
            <a:chExt cx="1602988" cy="1575175"/>
          </a:xfrm>
        </p:grpSpPr>
        <p:sp>
          <p:nvSpPr>
            <p:cNvPr id="170" name="台形 169"/>
            <p:cNvSpPr/>
            <p:nvPr/>
          </p:nvSpPr>
          <p:spPr bwMode="auto">
            <a:xfrm rot="5400000">
              <a:off x="2133925" y="3210752"/>
              <a:ext cx="1443479" cy="535736"/>
            </a:xfrm>
            <a:prstGeom prst="trapezoid">
              <a:avLst>
                <a:gd name="adj" fmla="val 20205"/>
              </a:avLst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1" name="グループ化 170"/>
            <p:cNvGrpSpPr/>
            <p:nvPr/>
          </p:nvGrpSpPr>
          <p:grpSpPr>
            <a:xfrm>
              <a:off x="2974678" y="2776017"/>
              <a:ext cx="769161" cy="1410116"/>
              <a:chOff x="2616089" y="951754"/>
              <a:chExt cx="769161" cy="1410116"/>
            </a:xfrm>
            <a:solidFill>
              <a:srgbClr val="006600"/>
            </a:solidFill>
          </p:grpSpPr>
          <p:grpSp>
            <p:nvGrpSpPr>
              <p:cNvPr id="176" name="グループ化 175"/>
              <p:cNvGrpSpPr/>
              <p:nvPr/>
            </p:nvGrpSpPr>
            <p:grpSpPr>
              <a:xfrm>
                <a:off x="2868706" y="951754"/>
                <a:ext cx="516544" cy="1410116"/>
                <a:chOff x="4324841" y="2995827"/>
                <a:chExt cx="640320" cy="1748013"/>
              </a:xfrm>
              <a:grpFill/>
            </p:grpSpPr>
            <p:sp>
              <p:nvSpPr>
                <p:cNvPr id="179" name="AutoShape 104"/>
                <p:cNvSpPr>
                  <a:spLocks noChangeArrowheads="1"/>
                </p:cNvSpPr>
                <p:nvPr/>
              </p:nvSpPr>
              <p:spPr bwMode="auto">
                <a:xfrm>
                  <a:off x="4395127" y="3352400"/>
                  <a:ext cx="404813" cy="811213"/>
                </a:xfrm>
                <a:prstGeom prst="roundRect">
                  <a:avLst>
                    <a:gd name="adj" fmla="val 50000"/>
                  </a:avLst>
                </a:prstGeom>
                <a:grpFill/>
                <a:ln w="285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0" name="AutoShape 106"/>
                <p:cNvSpPr>
                  <a:spLocks noChangeArrowheads="1"/>
                </p:cNvSpPr>
                <p:nvPr/>
              </p:nvSpPr>
              <p:spPr bwMode="auto">
                <a:xfrm rot="1800000">
                  <a:off x="4380838" y="3941165"/>
                  <a:ext cx="179389" cy="495300"/>
                </a:xfrm>
                <a:prstGeom prst="roundRect">
                  <a:avLst>
                    <a:gd name="adj" fmla="val 50000"/>
                  </a:avLst>
                </a:prstGeom>
                <a:grpFill/>
                <a:ln w="285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1" name="AutoShape 112"/>
                <p:cNvSpPr>
                  <a:spLocks noChangeArrowheads="1"/>
                </p:cNvSpPr>
                <p:nvPr/>
              </p:nvSpPr>
              <p:spPr bwMode="auto">
                <a:xfrm rot="20161995">
                  <a:off x="4653901" y="3963790"/>
                  <a:ext cx="179389" cy="495300"/>
                </a:xfrm>
                <a:prstGeom prst="roundRect">
                  <a:avLst>
                    <a:gd name="adj" fmla="val 50000"/>
                  </a:avLst>
                </a:prstGeom>
                <a:grpFill/>
                <a:ln w="285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2" name="AutoShape 114"/>
                <p:cNvSpPr>
                  <a:spLocks noChangeArrowheads="1"/>
                </p:cNvSpPr>
                <p:nvPr/>
              </p:nvSpPr>
              <p:spPr bwMode="auto">
                <a:xfrm rot="19800000">
                  <a:off x="4709452" y="3487338"/>
                  <a:ext cx="179388" cy="585788"/>
                </a:xfrm>
                <a:prstGeom prst="roundRect">
                  <a:avLst>
                    <a:gd name="adj" fmla="val 50000"/>
                  </a:avLst>
                </a:prstGeom>
                <a:grpFill/>
                <a:ln w="285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3" name="AutoShape 117"/>
                <p:cNvSpPr>
                  <a:spLocks noChangeArrowheads="1"/>
                </p:cNvSpPr>
                <p:nvPr/>
              </p:nvSpPr>
              <p:spPr bwMode="auto">
                <a:xfrm>
                  <a:off x="4395127" y="3352400"/>
                  <a:ext cx="404813" cy="811213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4" name="AutoShape 119"/>
                <p:cNvSpPr>
                  <a:spLocks noChangeArrowheads="1"/>
                </p:cNvSpPr>
                <p:nvPr/>
              </p:nvSpPr>
              <p:spPr bwMode="auto">
                <a:xfrm rot="1800000">
                  <a:off x="4380840" y="3941162"/>
                  <a:ext cx="179388" cy="4953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185" name="Group 125"/>
                <p:cNvGrpSpPr>
                  <a:grpSpLocks/>
                </p:cNvGrpSpPr>
                <p:nvPr/>
              </p:nvGrpSpPr>
              <p:grpSpPr bwMode="auto">
                <a:xfrm rot="20161995">
                  <a:off x="4714336" y="3935802"/>
                  <a:ext cx="250825" cy="808038"/>
                  <a:chOff x="937" y="2614"/>
                  <a:chExt cx="158" cy="509"/>
                </a:xfrm>
                <a:grpFill/>
              </p:grpSpPr>
              <p:sp>
                <p:nvSpPr>
                  <p:cNvPr id="189" name="AutoShape 126"/>
                  <p:cNvSpPr>
                    <a:spLocks noChangeArrowheads="1"/>
                  </p:cNvSpPr>
                  <p:nvPr/>
                </p:nvSpPr>
                <p:spPr bwMode="auto">
                  <a:xfrm>
                    <a:off x="937" y="2614"/>
                    <a:ext cx="113" cy="31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0" name="AutoShape 127"/>
                  <p:cNvSpPr>
                    <a:spLocks noChangeArrowheads="1"/>
                  </p:cNvSpPr>
                  <p:nvPr/>
                </p:nvSpPr>
                <p:spPr bwMode="auto">
                  <a:xfrm rot="20077241">
                    <a:off x="982" y="2811"/>
                    <a:ext cx="113" cy="31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86" name="AutoShape 128"/>
                <p:cNvSpPr>
                  <a:spLocks noChangeArrowheads="1"/>
                </p:cNvSpPr>
                <p:nvPr/>
              </p:nvSpPr>
              <p:spPr bwMode="auto">
                <a:xfrm rot="19800000">
                  <a:off x="4709452" y="3487338"/>
                  <a:ext cx="179388" cy="585788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" name="Oval 129"/>
                <p:cNvSpPr>
                  <a:spLocks noChangeArrowheads="1"/>
                </p:cNvSpPr>
                <p:nvPr/>
              </p:nvSpPr>
              <p:spPr bwMode="auto">
                <a:xfrm>
                  <a:off x="4358630" y="2995827"/>
                  <a:ext cx="404813" cy="404813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" name="AutoShape 124"/>
                <p:cNvSpPr>
                  <a:spLocks noChangeArrowheads="1"/>
                </p:cNvSpPr>
                <p:nvPr/>
              </p:nvSpPr>
              <p:spPr bwMode="auto">
                <a:xfrm rot="12377773" flipH="1">
                  <a:off x="4324841" y="3431028"/>
                  <a:ext cx="168275" cy="446088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77" name="AutoShape 120"/>
              <p:cNvSpPr>
                <a:spLocks noChangeArrowheads="1"/>
              </p:cNvSpPr>
              <p:nvPr/>
            </p:nvSpPr>
            <p:spPr bwMode="auto">
              <a:xfrm rot="277241">
                <a:off x="2838455" y="1957684"/>
                <a:ext cx="144711" cy="399557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8" name="AutoShape 123"/>
              <p:cNvSpPr>
                <a:spLocks noChangeArrowheads="1"/>
              </p:cNvSpPr>
              <p:nvPr/>
            </p:nvSpPr>
            <p:spPr bwMode="auto">
              <a:xfrm rot="14034522" flipH="1">
                <a:off x="2728144" y="1469193"/>
                <a:ext cx="135747" cy="359858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72" name="禁止 171"/>
            <p:cNvSpPr/>
            <p:nvPr/>
          </p:nvSpPr>
          <p:spPr bwMode="auto">
            <a:xfrm>
              <a:off x="2466962" y="2642973"/>
              <a:ext cx="1575179" cy="1575175"/>
            </a:xfrm>
            <a:prstGeom prst="noSmoking">
              <a:avLst>
                <a:gd name="adj" fmla="val 8762"/>
              </a:avLst>
            </a:prstGeom>
            <a:solidFill>
              <a:srgbClr val="FF0000">
                <a:alpha val="50196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173" name="グループ化 172"/>
            <p:cNvGrpSpPr/>
            <p:nvPr/>
          </p:nvGrpSpPr>
          <p:grpSpPr>
            <a:xfrm>
              <a:off x="2439153" y="3056313"/>
              <a:ext cx="576713" cy="472889"/>
              <a:chOff x="2439153" y="3314417"/>
              <a:chExt cx="576713" cy="472889"/>
            </a:xfrm>
          </p:grpSpPr>
          <p:sp>
            <p:nvSpPr>
              <p:cNvPr id="174" name="テキスト ボックス 173"/>
              <p:cNvSpPr txBox="1"/>
              <p:nvPr/>
            </p:nvSpPr>
            <p:spPr>
              <a:xfrm rot="20371221">
                <a:off x="2439153" y="3314417"/>
                <a:ext cx="576713" cy="47288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Triangle">
                  <a:avLst>
                    <a:gd name="adj" fmla="val 37505"/>
                  </a:avLst>
                </a:prstTxWarp>
                <a:spAutoFit/>
              </a:bodyPr>
              <a:lstStyle/>
              <a:p>
                <a:r>
                  <a:rPr lang="en-US" altLang="ja-JP" b="1" dirty="0" smtClean="0">
                    <a:ln w="28575">
                      <a:solidFill>
                        <a:schemeClr val="bg1"/>
                      </a:solidFill>
                    </a:ln>
                    <a:solidFill>
                      <a:schemeClr val="bg1"/>
                    </a:solidFill>
                    <a:latin typeface="メイリオ" pitchFamily="50" charset="-128"/>
                    <a:ea typeface="メイリオ" pitchFamily="50" charset="-128"/>
                  </a:rPr>
                  <a:t>NO!</a:t>
                </a:r>
                <a:endParaRPr lang="en-US" altLang="ja-JP" b="1" dirty="0" smtClean="0">
                  <a:ln w="28575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メイリオ" pitchFamily="50" charset="-128"/>
                  <a:ea typeface="メイリオ" pitchFamily="50" charset="-128"/>
                </a:endParaRPr>
              </a:p>
            </p:txBody>
          </p:sp>
          <p:sp>
            <p:nvSpPr>
              <p:cNvPr id="175" name="テキスト ボックス 174"/>
              <p:cNvSpPr txBox="1"/>
              <p:nvPr/>
            </p:nvSpPr>
            <p:spPr>
              <a:xfrm rot="20371221">
                <a:off x="2439153" y="3314417"/>
                <a:ext cx="576713" cy="47288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Triangle">
                  <a:avLst>
                    <a:gd name="adj" fmla="val 37505"/>
                  </a:avLst>
                </a:prstTxWarp>
                <a:spAutoFit/>
              </a:bodyPr>
              <a:lstStyle/>
              <a:p>
                <a:r>
                  <a:rPr lang="en-US" altLang="ja-JP" b="1" dirty="0" smtClean="0">
                    <a:latin typeface="メイリオ" pitchFamily="50" charset="-128"/>
                    <a:ea typeface="メイリオ" pitchFamily="50" charset="-128"/>
                  </a:rPr>
                  <a:t>NO!</a:t>
                </a:r>
                <a:endParaRPr lang="en-US" altLang="ja-JP" b="1" dirty="0" smtClean="0">
                  <a:latin typeface="メイリオ" pitchFamily="50" charset="-128"/>
                  <a:ea typeface="メイリオ" pitchFamily="50" charset="-128"/>
                </a:endParaRPr>
              </a:p>
            </p:txBody>
          </p:sp>
        </p:grpSp>
      </p:grpSp>
      <p:sp>
        <p:nvSpPr>
          <p:cNvPr id="191" name="テキスト ボックス 190"/>
          <p:cNvSpPr txBox="1"/>
          <p:nvPr/>
        </p:nvSpPr>
        <p:spPr>
          <a:xfrm>
            <a:off x="5945" y="220382"/>
            <a:ext cx="9900055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>
            <a:defPPr>
              <a:defRPr lang="ja-JP"/>
            </a:defPPr>
            <a:lvl1pPr marL="0" algn="ctr" defTabSz="914400" eaLnBrk="1" latinLnBrk="0" hangingPunct="1">
              <a:defRPr sz="21600" b="1" spc="50">
                <a:ln w="47625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glow rad="76200">
                    <a:schemeClr val="tx2">
                      <a:lumMod val="5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  <a:lvl2pPr defTabSz="914400" eaLnBrk="1" latinLnBrk="0" hangingPunct="1">
              <a:defRPr sz="1800">
                <a:latin typeface="+mn-lt"/>
                <a:ea typeface="+mn-ea"/>
              </a:defRPr>
            </a:lvl2pPr>
            <a:lvl3pPr defTabSz="914400" eaLnBrk="1" latinLnBrk="0" hangingPunct="1">
              <a:defRPr sz="1800">
                <a:latin typeface="+mn-lt"/>
                <a:ea typeface="+mn-ea"/>
              </a:defRPr>
            </a:lvl3pPr>
            <a:lvl4pPr defTabSz="914400" eaLnBrk="1" latinLnBrk="0" hangingPunct="1">
              <a:defRPr sz="1800">
                <a:latin typeface="+mn-lt"/>
                <a:ea typeface="+mn-ea"/>
              </a:defRPr>
            </a:lvl4pPr>
            <a:lvl5pPr defTabSz="914400" eaLnBrk="1" latinLnBrk="0" hangingPunct="1">
              <a:defRPr sz="1800">
                <a:latin typeface="+mn-lt"/>
                <a:ea typeface="+mn-ea"/>
              </a:defRPr>
            </a:lvl5pPr>
            <a:lvl6pPr>
              <a:defRPr sz="1800">
                <a:latin typeface="+mn-lt"/>
                <a:ea typeface="+mn-ea"/>
              </a:defRPr>
            </a:lvl6pPr>
            <a:lvl7pPr>
              <a:defRPr sz="1800">
                <a:latin typeface="+mn-lt"/>
                <a:ea typeface="+mn-ea"/>
              </a:defRPr>
            </a:lvl7pPr>
            <a:lvl8pPr>
              <a:defRPr sz="1800">
                <a:latin typeface="+mn-lt"/>
                <a:ea typeface="+mn-ea"/>
              </a:defRPr>
            </a:lvl8pPr>
            <a:lvl9pPr>
              <a:defRPr sz="1800">
                <a:latin typeface="+mn-lt"/>
                <a:ea typeface="+mn-ea"/>
              </a:defRPr>
            </a:lvl9pPr>
          </a:lstStyle>
          <a:p>
            <a:r>
              <a:rPr lang="ja-JP" altLang="en-US" sz="6600" dirty="0" smtClean="0">
                <a:ln w="63500">
                  <a:noFill/>
                </a:ln>
                <a:solidFill>
                  <a:srgbClr val="FFFF00"/>
                </a:solidFill>
                <a:effectLst>
                  <a:glow rad="76200">
                    <a:schemeClr val="tx2">
                      <a:lumMod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警　告</a:t>
            </a:r>
            <a:endParaRPr lang="ja-JP" altLang="en-US" sz="6600" dirty="0">
              <a:ln w="63500">
                <a:noFill/>
              </a:ln>
              <a:solidFill>
                <a:srgbClr val="FFFF00"/>
              </a:solidFill>
              <a:effectLst>
                <a:glow rad="76200">
                  <a:schemeClr val="tx2">
                    <a:lumMod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70301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</Words>
  <Application>Microsoft Office PowerPoint</Application>
  <PresentationFormat>A4 210 x 297 mm</PresentationFormat>
  <Paragraphs>21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pop295_関係者以外の立ち入りはご遠慮</dc:title>
  <dc:subject>pop295_関係者以外の立ち入りはご遠慮</dc:subject>
  <dc:creator>http://www.digipot.net</dc:creator>
  <cp:lastModifiedBy/>
  <cp:revision>1</cp:revision>
  <dcterms:created xsi:type="dcterms:W3CDTF">2014-06-12T06:53:45Z</dcterms:created>
  <dcterms:modified xsi:type="dcterms:W3CDTF">2014-06-12T07:20:48Z</dcterms:modified>
  <cp:version>1</cp:version>
</cp:coreProperties>
</file>