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7" r:id="rId5"/>
    <p:sldId id="274" r:id="rId6"/>
    <p:sldId id="27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CC6600"/>
    <a:srgbClr val="CC9900"/>
    <a:srgbClr val="663300"/>
    <a:srgbClr val="003300"/>
    <a:srgbClr val="996633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3475" y="-89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18810" y="256469"/>
            <a:ext cx="2954655" cy="935127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足元注意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グループ化 64"/>
          <p:cNvGrpSpPr/>
          <p:nvPr/>
        </p:nvGrpSpPr>
        <p:grpSpPr>
          <a:xfrm>
            <a:off x="1089530" y="2427300"/>
            <a:ext cx="4533638" cy="5279676"/>
            <a:chOff x="1211321" y="1280456"/>
            <a:chExt cx="1284232" cy="1495561"/>
          </a:xfrm>
        </p:grpSpPr>
        <p:sp>
          <p:nvSpPr>
            <p:cNvPr id="66" name="星 12 65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77" name="円/楕円 76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0" y="4273689"/>
            <a:ext cx="6858000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1441356" y="436354"/>
            <a:ext cx="3184908" cy="3709004"/>
            <a:chOff x="1211321" y="1280456"/>
            <a:chExt cx="1284232" cy="1495561"/>
          </a:xfrm>
        </p:grpSpPr>
        <p:sp>
          <p:nvSpPr>
            <p:cNvPr id="68" name="星 12 67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79" name="円/楕円 78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よそ見しないで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つけて！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495630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1274044" y="2917345"/>
            <a:ext cx="3709436" cy="4319846"/>
            <a:chOff x="1211321" y="1280456"/>
            <a:chExt cx="1284232" cy="1495561"/>
          </a:xfrm>
        </p:grpSpPr>
        <p:sp>
          <p:nvSpPr>
            <p:cNvPr id="46" name="星 12 45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58" name="円/楕円 57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767535"/>
            <a:ext cx="6857999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あぶない</a:t>
            </a:r>
            <a:r>
              <a:rPr kumimoji="1" lang="en-US" altLang="ja-JP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1274044" y="2917345"/>
            <a:ext cx="3709436" cy="4319846"/>
            <a:chOff x="1211321" y="1280456"/>
            <a:chExt cx="1284232" cy="1495561"/>
          </a:xfrm>
        </p:grpSpPr>
        <p:sp>
          <p:nvSpPr>
            <p:cNvPr id="37" name="星 12 36"/>
            <p:cNvSpPr/>
            <p:nvPr/>
          </p:nvSpPr>
          <p:spPr bwMode="auto">
            <a:xfrm>
              <a:off x="1802411" y="1280456"/>
              <a:ext cx="294027" cy="294027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1211321" y="2434677"/>
              <a:ext cx="681339" cy="341340"/>
              <a:chOff x="2996877" y="1509984"/>
              <a:chExt cx="1512168" cy="864096"/>
            </a:xfrm>
          </p:grpSpPr>
          <p:sp>
            <p:nvSpPr>
              <p:cNvPr id="49" name="円/楕円 48"/>
              <p:cNvSpPr/>
              <p:nvPr/>
            </p:nvSpPr>
            <p:spPr>
              <a:xfrm>
                <a:off x="2996877" y="1509984"/>
                <a:ext cx="1512168" cy="86409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3819061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259308" y="1979525"/>
                <a:ext cx="997732" cy="2880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3944943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3255493" y="1654000"/>
                <a:ext cx="432049" cy="288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3381376" y="1679011"/>
                <a:ext cx="279647" cy="1588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3453113" y="2123541"/>
                <a:ext cx="642132" cy="11743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AutoShape 117"/>
            <p:cNvSpPr>
              <a:spLocks noChangeArrowheads="1"/>
            </p:cNvSpPr>
            <p:nvPr/>
          </p:nvSpPr>
          <p:spPr bwMode="auto">
            <a:xfrm>
              <a:off x="2025865" y="1583795"/>
              <a:ext cx="326561" cy="654403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126"/>
            <p:cNvSpPr>
              <a:spLocks noChangeArrowheads="1"/>
            </p:cNvSpPr>
            <p:nvPr/>
          </p:nvSpPr>
          <p:spPr bwMode="auto">
            <a:xfrm rot="20592156">
              <a:off x="2222765" y="2071872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27"/>
            <p:cNvSpPr>
              <a:spLocks noChangeArrowheads="1"/>
            </p:cNvSpPr>
            <p:nvPr/>
          </p:nvSpPr>
          <p:spPr bwMode="auto">
            <a:xfrm rot="19069397">
              <a:off x="2350841" y="229673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128"/>
            <p:cNvSpPr>
              <a:spLocks noChangeArrowheads="1"/>
            </p:cNvSpPr>
            <p:nvPr/>
          </p:nvSpPr>
          <p:spPr bwMode="auto">
            <a:xfrm rot="19359413">
              <a:off x="2299091" y="1589176"/>
              <a:ext cx="144712" cy="50442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129"/>
            <p:cNvSpPr>
              <a:spLocks noChangeArrowheads="1"/>
            </p:cNvSpPr>
            <p:nvPr/>
          </p:nvSpPr>
          <p:spPr bwMode="auto">
            <a:xfrm>
              <a:off x="2000848" y="1286250"/>
              <a:ext cx="326561" cy="326561"/>
            </a:xfrm>
            <a:prstGeom prst="ellipse">
              <a:avLst/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124"/>
            <p:cNvSpPr>
              <a:spLocks noChangeArrowheads="1"/>
            </p:cNvSpPr>
            <p:nvPr/>
          </p:nvSpPr>
          <p:spPr bwMode="auto">
            <a:xfrm rot="12807934" flipH="1">
              <a:off x="2015541" y="1611919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123"/>
            <p:cNvSpPr>
              <a:spLocks noChangeArrowheads="1"/>
            </p:cNvSpPr>
            <p:nvPr/>
          </p:nvSpPr>
          <p:spPr bwMode="auto">
            <a:xfrm rot="14464683" flipH="1">
              <a:off x="1855315" y="1759440"/>
              <a:ext cx="135747" cy="359858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119"/>
            <p:cNvSpPr>
              <a:spLocks noChangeArrowheads="1"/>
            </p:cNvSpPr>
            <p:nvPr/>
          </p:nvSpPr>
          <p:spPr bwMode="auto">
            <a:xfrm rot="4051156">
              <a:off x="1922286" y="1972358"/>
              <a:ext cx="144712" cy="399557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120"/>
            <p:cNvSpPr>
              <a:spLocks noChangeArrowheads="1"/>
            </p:cNvSpPr>
            <p:nvPr/>
          </p:nvSpPr>
          <p:spPr bwMode="auto">
            <a:xfrm rot="430161">
              <a:off x="1789946" y="2168996"/>
              <a:ext cx="144711" cy="343649"/>
            </a:xfrm>
            <a:prstGeom prst="roundRect">
              <a:avLst>
                <a:gd name="adj" fmla="val 500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143635" y="7495630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足元注意</a:t>
            </a:r>
            <a:endParaRPr kumimoji="1" lang="ja-JP" altLang="en-US" sz="12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13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pop292_足元注意</dc:title>
  <dc:subject>pop292_足元注意</dc:subject>
  <dc:creator>http://www.digipot.net</dc:creator>
  <cp:lastModifiedBy/>
  <cp:revision>1</cp:revision>
  <dcterms:created xsi:type="dcterms:W3CDTF">2014-06-12T06:54:20Z</dcterms:created>
  <dcterms:modified xsi:type="dcterms:W3CDTF">2014-06-12T06:54:22Z</dcterms:modified>
  <cp:version>1</cp:version>
</cp:coreProperties>
</file>