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7" r:id="rId5"/>
    <p:sldId id="278" r:id="rId6"/>
    <p:sldId id="27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3158" y="-12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足元注意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638690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/>
          <p:cNvGrpSpPr/>
          <p:nvPr/>
        </p:nvGrpSpPr>
        <p:grpSpPr>
          <a:xfrm>
            <a:off x="2234547" y="616514"/>
            <a:ext cx="4838678" cy="5634912"/>
            <a:chOff x="1211321" y="1280456"/>
            <a:chExt cx="1284232" cy="1495561"/>
          </a:xfrm>
        </p:grpSpPr>
        <p:sp>
          <p:nvSpPr>
            <p:cNvPr id="65" name="星 12 64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76" name="円/楕円 75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4196729"/>
            <a:ext cx="9451050" cy="270843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7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7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3084157" y="367883"/>
            <a:ext cx="3184908" cy="3709004"/>
            <a:chOff x="1211321" y="1280456"/>
            <a:chExt cx="1284232" cy="1495561"/>
          </a:xfrm>
        </p:grpSpPr>
        <p:sp>
          <p:nvSpPr>
            <p:cNvPr id="66" name="星 12 65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77" name="円/楕円 76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6866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よそ見しないで気をつけて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3226742" y="1497836"/>
            <a:ext cx="2899738" cy="3376908"/>
            <a:chOff x="1211321" y="1280456"/>
            <a:chExt cx="1284232" cy="1495561"/>
          </a:xfrm>
        </p:grpSpPr>
        <p:sp>
          <p:nvSpPr>
            <p:cNvPr id="45" name="星 12 44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56" name="円/楕円 55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4854905" y="487741"/>
            <a:ext cx="3745557" cy="4361912"/>
            <a:chOff x="1211321" y="1280456"/>
            <a:chExt cx="1284232" cy="1495561"/>
          </a:xfrm>
        </p:grpSpPr>
        <p:sp>
          <p:nvSpPr>
            <p:cNvPr id="21" name="星 12 20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48" name="円/楕円 47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5" name="テキスト ボックス 54"/>
          <p:cNvSpPr txBox="1"/>
          <p:nvPr/>
        </p:nvSpPr>
        <p:spPr>
          <a:xfrm rot="900000">
            <a:off x="363110" y="1477629"/>
            <a:ext cx="607812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</a:t>
            </a:r>
            <a:r>
              <a:rPr kumimoji="1" lang="en-US" altLang="ja-JP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57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pop292_足元注意</dc:title>
  <dc:subject>pop292_足元注意</dc:subject>
  <dc:creator>http://www.digipot.net</dc:creator>
  <cp:lastModifiedBy/>
  <cp:revision>1</cp:revision>
  <dcterms:created xsi:type="dcterms:W3CDTF">2014-06-12T06:54:09Z</dcterms:created>
  <dcterms:modified xsi:type="dcterms:W3CDTF">2014-06-12T06:54:11Z</dcterms:modified>
  <cp:version>1</cp:version>
</cp:coreProperties>
</file>