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8" r:id="rId3"/>
    <p:sldId id="273" r:id="rId4"/>
    <p:sldId id="269" r:id="rId5"/>
    <p:sldId id="279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25" d="100"/>
          <a:sy n="25" d="100"/>
        </p:scale>
        <p:origin x="-1310" y="-811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47206" y="480168"/>
            <a:ext cx="5327099" cy="883831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0000"/>
              </a:lnSpc>
            </a:pPr>
            <a:r>
              <a:rPr kumimoji="1" lang="ja-JP" altLang="en-US" sz="110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契約車以外の</a:t>
            </a:r>
            <a:endParaRPr kumimoji="1" lang="en-US" altLang="ja-JP" sz="11000" b="1" spc="50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20000"/>
              </a:lnSpc>
            </a:pPr>
            <a:r>
              <a:rPr lang="ja-JP" altLang="en-US" sz="17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駐車禁止</a:t>
            </a:r>
            <a:endParaRPr kumimoji="1" lang="ja-JP" altLang="en-US" sz="17000" b="1" spc="5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47206" y="480168"/>
            <a:ext cx="5327099" cy="8838317"/>
          </a:xfrm>
          <a:prstGeom prst="rect">
            <a:avLst/>
          </a:prstGeom>
          <a:noFill/>
          <a:effectLst/>
        </p:spPr>
        <p:txBody>
          <a:bodyPr vert="eaVert" wrap="none" rtlCol="0" anchor="b">
            <a:spAutoFit/>
          </a:bodyPr>
          <a:lstStyle/>
          <a:p>
            <a:pPr algn="ctr">
              <a:lnSpc>
                <a:spcPts val="20000"/>
              </a:lnSpc>
            </a:pPr>
            <a:r>
              <a:rPr kumimoji="1" lang="ja-JP" altLang="en-US" sz="11000" spc="50" dirty="0" smtClean="0">
                <a:ln w="11430"/>
                <a:solidFill>
                  <a:sysClr val="windowText" lastClr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契約車以外の</a:t>
            </a:r>
            <a:endParaRPr kumimoji="1" lang="en-US" altLang="ja-JP" sz="11000" spc="50" dirty="0" smtClean="0">
              <a:ln w="11430"/>
              <a:solidFill>
                <a:sysClr val="windowText" lastClr="00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20000"/>
              </a:lnSpc>
            </a:pPr>
            <a:r>
              <a:rPr lang="ja-JP" altLang="en-US" sz="17000" b="1" spc="50" dirty="0" smtClean="0">
                <a:ln w="11430"/>
                <a:solidFill>
                  <a:sysClr val="windowText" lastClr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駐車禁止</a:t>
            </a:r>
            <a:endParaRPr kumimoji="1" lang="ja-JP" altLang="en-US" sz="17000" b="1" spc="50" dirty="0">
              <a:ln w="11430"/>
              <a:solidFill>
                <a:sysClr val="windowText" lastClr="00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036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グループ化 50"/>
          <p:cNvGrpSpPr/>
          <p:nvPr/>
        </p:nvGrpSpPr>
        <p:grpSpPr>
          <a:xfrm>
            <a:off x="756312" y="2321500"/>
            <a:ext cx="5265592" cy="5265585"/>
            <a:chOff x="5494440" y="2820794"/>
            <a:chExt cx="4306508" cy="4306502"/>
          </a:xfrm>
        </p:grpSpPr>
        <p:grpSp>
          <p:nvGrpSpPr>
            <p:cNvPr id="52" name="グループ化 51"/>
            <p:cNvGrpSpPr/>
            <p:nvPr/>
          </p:nvGrpSpPr>
          <p:grpSpPr>
            <a:xfrm>
              <a:off x="5494440" y="2820794"/>
              <a:ext cx="4306508" cy="4306502"/>
              <a:chOff x="5789321" y="1043735"/>
              <a:chExt cx="1863979" cy="1863979"/>
            </a:xfrm>
          </p:grpSpPr>
          <p:sp>
            <p:nvSpPr>
              <p:cNvPr id="82" name="円/楕円 81"/>
              <p:cNvSpPr/>
              <p:nvPr/>
            </p:nvSpPr>
            <p:spPr bwMode="auto">
              <a:xfrm>
                <a:off x="5896339" y="1150753"/>
                <a:ext cx="1649941" cy="1649941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禁止 82"/>
              <p:cNvSpPr/>
              <p:nvPr/>
            </p:nvSpPr>
            <p:spPr bwMode="auto">
              <a:xfrm>
                <a:off x="5789321" y="1043735"/>
                <a:ext cx="1863979" cy="1863979"/>
              </a:xfrm>
              <a:prstGeom prst="noSmoking">
                <a:avLst>
                  <a:gd name="adj" fmla="val 10189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" name="グループ化 52"/>
            <p:cNvGrpSpPr/>
            <p:nvPr/>
          </p:nvGrpSpPr>
          <p:grpSpPr>
            <a:xfrm>
              <a:off x="5707501" y="4036960"/>
              <a:ext cx="3880382" cy="1790640"/>
              <a:chOff x="2353366" y="3026545"/>
              <a:chExt cx="4475468" cy="2065253"/>
            </a:xfrm>
          </p:grpSpPr>
          <p:grpSp>
            <p:nvGrpSpPr>
              <p:cNvPr id="54" name="グループ化 53"/>
              <p:cNvGrpSpPr/>
              <p:nvPr/>
            </p:nvGrpSpPr>
            <p:grpSpPr>
              <a:xfrm>
                <a:off x="2353366" y="3026545"/>
                <a:ext cx="4475468" cy="1937059"/>
                <a:chOff x="2364244" y="3026544"/>
                <a:chExt cx="4475468" cy="1937059"/>
              </a:xfrm>
            </p:grpSpPr>
            <p:sp>
              <p:nvSpPr>
                <p:cNvPr id="77" name="角丸四角形 76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角丸四角形 77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角丸四角形 78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" name="グループ化 54"/>
              <p:cNvGrpSpPr/>
              <p:nvPr/>
            </p:nvGrpSpPr>
            <p:grpSpPr>
              <a:xfrm>
                <a:off x="2353366" y="3026545"/>
                <a:ext cx="4475468" cy="2065253"/>
                <a:chOff x="2364244" y="3026544"/>
                <a:chExt cx="4475468" cy="2065253"/>
              </a:xfrm>
            </p:grpSpPr>
            <p:sp>
              <p:nvSpPr>
                <p:cNvPr id="56" name="角丸四角形 55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角丸四角形 56"/>
                <p:cNvSpPr/>
                <p:nvPr/>
              </p:nvSpPr>
              <p:spPr bwMode="auto">
                <a:xfrm>
                  <a:off x="3852706" y="3102556"/>
                  <a:ext cx="876561" cy="776494"/>
                </a:xfrm>
                <a:prstGeom prst="roundRect">
                  <a:avLst>
                    <a:gd name="adj" fmla="val 499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角丸四角形 57"/>
                <p:cNvSpPr/>
                <p:nvPr/>
              </p:nvSpPr>
              <p:spPr bwMode="auto">
                <a:xfrm>
                  <a:off x="4835391" y="3102556"/>
                  <a:ext cx="876561" cy="776494"/>
                </a:xfrm>
                <a:prstGeom prst="roundRect">
                  <a:avLst>
                    <a:gd name="adj" fmla="val 5778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角丸四角形 58"/>
                <p:cNvSpPr/>
                <p:nvPr/>
              </p:nvSpPr>
              <p:spPr bwMode="auto">
                <a:xfrm>
                  <a:off x="356255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角丸四角形 59"/>
                <p:cNvSpPr/>
                <p:nvPr/>
              </p:nvSpPr>
              <p:spPr bwMode="auto">
                <a:xfrm>
                  <a:off x="581807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角丸四角形 60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角丸四角形 61"/>
                <p:cNvSpPr/>
                <p:nvPr/>
              </p:nvSpPr>
              <p:spPr bwMode="auto">
                <a:xfrm>
                  <a:off x="3782870" y="3490803"/>
                  <a:ext cx="225025" cy="3882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正方形/長方形 62"/>
                <p:cNvSpPr/>
                <p:nvPr/>
              </p:nvSpPr>
              <p:spPr bwMode="auto">
                <a:xfrm>
                  <a:off x="2432721" y="4186928"/>
                  <a:ext cx="4338514" cy="364566"/>
                </a:xfrm>
                <a:prstGeom prst="rect">
                  <a:avLst/>
                </a:prstGeom>
                <a:solidFill>
                  <a:schemeClr val="tx1">
                    <a:alpha val="30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 bwMode="auto">
                <a:xfrm>
                  <a:off x="2432721" y="3879050"/>
                  <a:ext cx="225024" cy="585065"/>
                </a:xfrm>
                <a:prstGeom prst="rect">
                  <a:avLst/>
                </a:prstGeom>
                <a:solidFill>
                  <a:srgbClr val="FFFF0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 bwMode="auto">
                <a:xfrm>
                  <a:off x="6547521" y="3879050"/>
                  <a:ext cx="225024" cy="585065"/>
                </a:xfrm>
                <a:prstGeom prst="rect">
                  <a:avLst/>
                </a:pr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 bwMode="auto">
                <a:xfrm>
                  <a:off x="6547521" y="4299598"/>
                  <a:ext cx="225024" cy="164517"/>
                </a:xfrm>
                <a:prstGeom prst="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角丸四角形 66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弦 67"/>
                <p:cNvSpPr/>
                <p:nvPr/>
              </p:nvSpPr>
              <p:spPr bwMode="auto">
                <a:xfrm>
                  <a:off x="2856347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弦 68"/>
                <p:cNvSpPr/>
                <p:nvPr/>
              </p:nvSpPr>
              <p:spPr bwMode="auto">
                <a:xfrm>
                  <a:off x="5513246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角丸四角形 69"/>
                <p:cNvSpPr/>
                <p:nvPr/>
              </p:nvSpPr>
              <p:spPr bwMode="auto">
                <a:xfrm>
                  <a:off x="2854116" y="3924055"/>
                  <a:ext cx="298684" cy="135015"/>
                </a:xfrm>
                <a:prstGeom prst="round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5708663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3050807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角丸四角形 74"/>
                <p:cNvSpPr/>
                <p:nvPr/>
              </p:nvSpPr>
              <p:spPr bwMode="auto">
                <a:xfrm>
                  <a:off x="4426884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角丸四角形 75"/>
                <p:cNvSpPr/>
                <p:nvPr/>
              </p:nvSpPr>
              <p:spPr bwMode="auto">
                <a:xfrm>
                  <a:off x="5426628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6823464"/>
            <a:ext cx="6852056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7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契約車以外の</a:t>
            </a:r>
            <a:r>
              <a:rPr kumimoji="1" lang="ja-JP" altLang="en-US" sz="104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駐車禁止</a:t>
            </a:r>
            <a:endParaRPr kumimoji="1" lang="ja-JP" altLang="en-US" sz="104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/>
          <p:nvPr/>
        </p:nvGrpSpPr>
        <p:grpSpPr>
          <a:xfrm>
            <a:off x="756312" y="1052980"/>
            <a:ext cx="5265592" cy="5265585"/>
            <a:chOff x="5494440" y="2820794"/>
            <a:chExt cx="4306508" cy="4306502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5494440" y="2820794"/>
              <a:ext cx="4306508" cy="4306502"/>
              <a:chOff x="5789321" y="1043735"/>
              <a:chExt cx="1863979" cy="1863979"/>
            </a:xfrm>
          </p:grpSpPr>
          <p:sp>
            <p:nvSpPr>
              <p:cNvPr id="132" name="円/楕円 131"/>
              <p:cNvSpPr/>
              <p:nvPr/>
            </p:nvSpPr>
            <p:spPr bwMode="auto">
              <a:xfrm>
                <a:off x="5896339" y="1150753"/>
                <a:ext cx="1649941" cy="1649941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禁止 132"/>
              <p:cNvSpPr/>
              <p:nvPr/>
            </p:nvSpPr>
            <p:spPr bwMode="auto">
              <a:xfrm>
                <a:off x="5789321" y="1043735"/>
                <a:ext cx="1863979" cy="1863979"/>
              </a:xfrm>
              <a:prstGeom prst="noSmoking">
                <a:avLst>
                  <a:gd name="adj" fmla="val 10189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/>
            <p:cNvGrpSpPr/>
            <p:nvPr/>
          </p:nvGrpSpPr>
          <p:grpSpPr>
            <a:xfrm>
              <a:off x="5707501" y="4036960"/>
              <a:ext cx="3880382" cy="1790640"/>
              <a:chOff x="2353366" y="3026545"/>
              <a:chExt cx="4475468" cy="2065253"/>
            </a:xfrm>
          </p:grpSpPr>
          <p:grpSp>
            <p:nvGrpSpPr>
              <p:cNvPr id="55" name="グループ化 54"/>
              <p:cNvGrpSpPr/>
              <p:nvPr/>
            </p:nvGrpSpPr>
            <p:grpSpPr>
              <a:xfrm>
                <a:off x="2353366" y="3026545"/>
                <a:ext cx="4475468" cy="1937059"/>
                <a:chOff x="2364244" y="3026544"/>
                <a:chExt cx="4475468" cy="1937059"/>
              </a:xfrm>
            </p:grpSpPr>
            <p:sp>
              <p:nvSpPr>
                <p:cNvPr id="127" name="角丸四角形 126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角丸四角形 127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角丸四角形 128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1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" name="グループ化 55"/>
              <p:cNvGrpSpPr/>
              <p:nvPr/>
            </p:nvGrpSpPr>
            <p:grpSpPr>
              <a:xfrm>
                <a:off x="2353366" y="3026545"/>
                <a:ext cx="4475468" cy="2065253"/>
                <a:chOff x="2364244" y="3026544"/>
                <a:chExt cx="4475468" cy="2065253"/>
              </a:xfrm>
            </p:grpSpPr>
            <p:sp>
              <p:nvSpPr>
                <p:cNvPr id="57" name="角丸四角形 56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角丸四角形 57"/>
                <p:cNvSpPr/>
                <p:nvPr/>
              </p:nvSpPr>
              <p:spPr bwMode="auto">
                <a:xfrm>
                  <a:off x="3852706" y="3102556"/>
                  <a:ext cx="876561" cy="776494"/>
                </a:xfrm>
                <a:prstGeom prst="roundRect">
                  <a:avLst>
                    <a:gd name="adj" fmla="val 499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角丸四角形 58"/>
                <p:cNvSpPr/>
                <p:nvPr/>
              </p:nvSpPr>
              <p:spPr bwMode="auto">
                <a:xfrm>
                  <a:off x="4835391" y="3102556"/>
                  <a:ext cx="876561" cy="776494"/>
                </a:xfrm>
                <a:prstGeom prst="roundRect">
                  <a:avLst>
                    <a:gd name="adj" fmla="val 5778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角丸四角形 59"/>
                <p:cNvSpPr/>
                <p:nvPr/>
              </p:nvSpPr>
              <p:spPr bwMode="auto">
                <a:xfrm>
                  <a:off x="356255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角丸四角形 60"/>
                <p:cNvSpPr/>
                <p:nvPr/>
              </p:nvSpPr>
              <p:spPr bwMode="auto">
                <a:xfrm>
                  <a:off x="581807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角丸四角形 61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角丸四角形 62"/>
                <p:cNvSpPr/>
                <p:nvPr/>
              </p:nvSpPr>
              <p:spPr bwMode="auto">
                <a:xfrm>
                  <a:off x="3782870" y="3490803"/>
                  <a:ext cx="225025" cy="3882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 bwMode="auto">
                <a:xfrm>
                  <a:off x="2432721" y="4186928"/>
                  <a:ext cx="4338514" cy="364566"/>
                </a:xfrm>
                <a:prstGeom prst="rect">
                  <a:avLst/>
                </a:prstGeom>
                <a:solidFill>
                  <a:schemeClr val="tx1">
                    <a:alpha val="30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 bwMode="auto">
                <a:xfrm>
                  <a:off x="2432721" y="3879050"/>
                  <a:ext cx="225024" cy="585065"/>
                </a:xfrm>
                <a:prstGeom prst="rect">
                  <a:avLst/>
                </a:prstGeom>
                <a:solidFill>
                  <a:srgbClr val="FFFF0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 bwMode="auto">
                <a:xfrm>
                  <a:off x="6547521" y="3879050"/>
                  <a:ext cx="225024" cy="585065"/>
                </a:xfrm>
                <a:prstGeom prst="rect">
                  <a:avLst/>
                </a:pr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 bwMode="auto">
                <a:xfrm>
                  <a:off x="6547521" y="4299598"/>
                  <a:ext cx="225024" cy="164517"/>
                </a:xfrm>
                <a:prstGeom prst="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角丸四角形 67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弦 117"/>
                <p:cNvSpPr/>
                <p:nvPr/>
              </p:nvSpPr>
              <p:spPr bwMode="auto">
                <a:xfrm>
                  <a:off x="2856347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弦 118"/>
                <p:cNvSpPr/>
                <p:nvPr/>
              </p:nvSpPr>
              <p:spPr bwMode="auto">
                <a:xfrm>
                  <a:off x="5513246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角丸四角形 119"/>
                <p:cNvSpPr/>
                <p:nvPr/>
              </p:nvSpPr>
              <p:spPr bwMode="auto">
                <a:xfrm>
                  <a:off x="2854116" y="3924055"/>
                  <a:ext cx="298684" cy="135015"/>
                </a:xfrm>
                <a:prstGeom prst="round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2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5708663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3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3050807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5" name="角丸四角形 124"/>
                <p:cNvSpPr/>
                <p:nvPr/>
              </p:nvSpPr>
              <p:spPr bwMode="auto">
                <a:xfrm>
                  <a:off x="4426884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角丸四角形 125"/>
                <p:cNvSpPr/>
                <p:nvPr/>
              </p:nvSpPr>
              <p:spPr bwMode="auto">
                <a:xfrm>
                  <a:off x="5426628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7608295"/>
            <a:ext cx="6852056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駐車禁止</a:t>
            </a:r>
            <a:endParaRPr kumimoji="1" lang="ja-JP" altLang="en-US" sz="125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/>
          <p:nvPr/>
        </p:nvGrpSpPr>
        <p:grpSpPr>
          <a:xfrm>
            <a:off x="756312" y="2039833"/>
            <a:ext cx="5265592" cy="5265585"/>
            <a:chOff x="5494440" y="2820794"/>
            <a:chExt cx="4306508" cy="4306502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5494440" y="2820794"/>
              <a:ext cx="4306508" cy="4306502"/>
              <a:chOff x="5789321" y="1043735"/>
              <a:chExt cx="1863979" cy="1863979"/>
            </a:xfrm>
          </p:grpSpPr>
          <p:sp>
            <p:nvSpPr>
              <p:cNvPr id="132" name="円/楕円 131"/>
              <p:cNvSpPr/>
              <p:nvPr/>
            </p:nvSpPr>
            <p:spPr bwMode="auto">
              <a:xfrm>
                <a:off x="5896339" y="1150753"/>
                <a:ext cx="1649941" cy="1649941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禁止 132"/>
              <p:cNvSpPr/>
              <p:nvPr/>
            </p:nvSpPr>
            <p:spPr bwMode="auto">
              <a:xfrm>
                <a:off x="5789321" y="1043735"/>
                <a:ext cx="1863979" cy="1863979"/>
              </a:xfrm>
              <a:prstGeom prst="noSmoking">
                <a:avLst>
                  <a:gd name="adj" fmla="val 10189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/>
            <p:cNvGrpSpPr/>
            <p:nvPr/>
          </p:nvGrpSpPr>
          <p:grpSpPr>
            <a:xfrm>
              <a:off x="5707501" y="4036960"/>
              <a:ext cx="3880382" cy="1790640"/>
              <a:chOff x="2353366" y="3026545"/>
              <a:chExt cx="4475468" cy="2065253"/>
            </a:xfrm>
          </p:grpSpPr>
          <p:grpSp>
            <p:nvGrpSpPr>
              <p:cNvPr id="55" name="グループ化 54"/>
              <p:cNvGrpSpPr/>
              <p:nvPr/>
            </p:nvGrpSpPr>
            <p:grpSpPr>
              <a:xfrm>
                <a:off x="2353366" y="3026545"/>
                <a:ext cx="4475468" cy="1937059"/>
                <a:chOff x="2364244" y="3026544"/>
                <a:chExt cx="4475468" cy="1937059"/>
              </a:xfrm>
            </p:grpSpPr>
            <p:sp>
              <p:nvSpPr>
                <p:cNvPr id="127" name="角丸四角形 126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角丸四角形 127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角丸四角形 128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1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" name="グループ化 55"/>
              <p:cNvGrpSpPr/>
              <p:nvPr/>
            </p:nvGrpSpPr>
            <p:grpSpPr>
              <a:xfrm>
                <a:off x="2353366" y="3026545"/>
                <a:ext cx="4475468" cy="2065253"/>
                <a:chOff x="2364244" y="3026544"/>
                <a:chExt cx="4475468" cy="2065253"/>
              </a:xfrm>
            </p:grpSpPr>
            <p:sp>
              <p:nvSpPr>
                <p:cNvPr id="57" name="角丸四角形 56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角丸四角形 57"/>
                <p:cNvSpPr/>
                <p:nvPr/>
              </p:nvSpPr>
              <p:spPr bwMode="auto">
                <a:xfrm>
                  <a:off x="3852706" y="3102556"/>
                  <a:ext cx="876561" cy="776494"/>
                </a:xfrm>
                <a:prstGeom prst="roundRect">
                  <a:avLst>
                    <a:gd name="adj" fmla="val 499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角丸四角形 58"/>
                <p:cNvSpPr/>
                <p:nvPr/>
              </p:nvSpPr>
              <p:spPr bwMode="auto">
                <a:xfrm>
                  <a:off x="4835391" y="3102556"/>
                  <a:ext cx="876561" cy="776494"/>
                </a:xfrm>
                <a:prstGeom prst="roundRect">
                  <a:avLst>
                    <a:gd name="adj" fmla="val 5778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角丸四角形 59"/>
                <p:cNvSpPr/>
                <p:nvPr/>
              </p:nvSpPr>
              <p:spPr bwMode="auto">
                <a:xfrm>
                  <a:off x="356255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角丸四角形 60"/>
                <p:cNvSpPr/>
                <p:nvPr/>
              </p:nvSpPr>
              <p:spPr bwMode="auto">
                <a:xfrm>
                  <a:off x="581807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角丸四角形 61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角丸四角形 62"/>
                <p:cNvSpPr/>
                <p:nvPr/>
              </p:nvSpPr>
              <p:spPr bwMode="auto">
                <a:xfrm>
                  <a:off x="3782870" y="3490803"/>
                  <a:ext cx="225025" cy="3882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 bwMode="auto">
                <a:xfrm>
                  <a:off x="2432721" y="4186928"/>
                  <a:ext cx="4338514" cy="364566"/>
                </a:xfrm>
                <a:prstGeom prst="rect">
                  <a:avLst/>
                </a:prstGeom>
                <a:solidFill>
                  <a:schemeClr val="tx1">
                    <a:alpha val="30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 bwMode="auto">
                <a:xfrm>
                  <a:off x="2432721" y="3879050"/>
                  <a:ext cx="225024" cy="585065"/>
                </a:xfrm>
                <a:prstGeom prst="rect">
                  <a:avLst/>
                </a:prstGeom>
                <a:solidFill>
                  <a:srgbClr val="FFFF0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 bwMode="auto">
                <a:xfrm>
                  <a:off x="6547521" y="3879050"/>
                  <a:ext cx="225024" cy="585065"/>
                </a:xfrm>
                <a:prstGeom prst="rect">
                  <a:avLst/>
                </a:pr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 bwMode="auto">
                <a:xfrm>
                  <a:off x="6547521" y="4299598"/>
                  <a:ext cx="225024" cy="164517"/>
                </a:xfrm>
                <a:prstGeom prst="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角丸四角形 67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弦 117"/>
                <p:cNvSpPr/>
                <p:nvPr/>
              </p:nvSpPr>
              <p:spPr bwMode="auto">
                <a:xfrm>
                  <a:off x="2856347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弦 118"/>
                <p:cNvSpPr/>
                <p:nvPr/>
              </p:nvSpPr>
              <p:spPr bwMode="auto">
                <a:xfrm>
                  <a:off x="5513246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角丸四角形 119"/>
                <p:cNvSpPr/>
                <p:nvPr/>
              </p:nvSpPr>
              <p:spPr bwMode="auto">
                <a:xfrm>
                  <a:off x="2854116" y="3924055"/>
                  <a:ext cx="298684" cy="135015"/>
                </a:xfrm>
                <a:prstGeom prst="round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2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5708663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3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3050807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5" name="角丸四角形 124"/>
                <p:cNvSpPr/>
                <p:nvPr/>
              </p:nvSpPr>
              <p:spPr bwMode="auto">
                <a:xfrm>
                  <a:off x="4426884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角丸四角形 125"/>
                <p:cNvSpPr/>
                <p:nvPr/>
              </p:nvSpPr>
              <p:spPr bwMode="auto">
                <a:xfrm>
                  <a:off x="5426628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36" name="テキスト ボックス 35"/>
          <p:cNvSpPr txBox="1"/>
          <p:nvPr/>
        </p:nvSpPr>
        <p:spPr>
          <a:xfrm>
            <a:off x="5945" y="755132"/>
            <a:ext cx="6852056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72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契約車以外の</a:t>
            </a:r>
            <a:endParaRPr kumimoji="1" lang="ja-JP" altLang="en-US" sz="104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3839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7293260"/>
            <a:ext cx="6852056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駐車禁止</a:t>
            </a:r>
            <a:endParaRPr kumimoji="1" lang="ja-JP" altLang="en-US" sz="125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945" y="900664"/>
            <a:ext cx="6852056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72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契約車以外の</a:t>
            </a:r>
            <a:endParaRPr kumimoji="1" lang="ja-JP" altLang="en-US" sz="104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>
            <a:off x="365077" y="2763444"/>
            <a:ext cx="6046225" cy="3802128"/>
            <a:chOff x="4552009" y="3120887"/>
            <a:chExt cx="4924224" cy="3096565"/>
          </a:xfrm>
        </p:grpSpPr>
        <p:grpSp>
          <p:nvGrpSpPr>
            <p:cNvPr id="38" name="グループ化 37"/>
            <p:cNvGrpSpPr/>
            <p:nvPr/>
          </p:nvGrpSpPr>
          <p:grpSpPr>
            <a:xfrm>
              <a:off x="5000765" y="3834045"/>
              <a:ext cx="4475468" cy="2065253"/>
              <a:chOff x="2353366" y="3026545"/>
              <a:chExt cx="4475468" cy="2065253"/>
            </a:xfrm>
          </p:grpSpPr>
          <p:grpSp>
            <p:nvGrpSpPr>
              <p:cNvPr id="51" name="グループ化 50"/>
              <p:cNvGrpSpPr/>
              <p:nvPr/>
            </p:nvGrpSpPr>
            <p:grpSpPr>
              <a:xfrm>
                <a:off x="2353366" y="3026545"/>
                <a:ext cx="4475468" cy="1937059"/>
                <a:chOff x="2364244" y="3026544"/>
                <a:chExt cx="4475468" cy="1937059"/>
              </a:xfrm>
            </p:grpSpPr>
            <p:sp>
              <p:nvSpPr>
                <p:cNvPr id="91" name="角丸四角形 90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角丸四角形 91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角丸四角形 92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" name="グループ化 68"/>
              <p:cNvGrpSpPr/>
              <p:nvPr/>
            </p:nvGrpSpPr>
            <p:grpSpPr>
              <a:xfrm>
                <a:off x="2353366" y="3026545"/>
                <a:ext cx="4475468" cy="2065253"/>
                <a:chOff x="2364244" y="3026544"/>
                <a:chExt cx="4475468" cy="2065253"/>
              </a:xfrm>
            </p:grpSpPr>
            <p:sp>
              <p:nvSpPr>
                <p:cNvPr id="70" name="角丸四角形 69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rgbClr val="0033CC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角丸四角形 70"/>
                <p:cNvSpPr/>
                <p:nvPr/>
              </p:nvSpPr>
              <p:spPr bwMode="auto">
                <a:xfrm>
                  <a:off x="3852706" y="3102556"/>
                  <a:ext cx="876561" cy="776494"/>
                </a:xfrm>
                <a:prstGeom prst="roundRect">
                  <a:avLst>
                    <a:gd name="adj" fmla="val 499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角丸四角形 71"/>
                <p:cNvSpPr/>
                <p:nvPr/>
              </p:nvSpPr>
              <p:spPr bwMode="auto">
                <a:xfrm>
                  <a:off x="4835391" y="3102556"/>
                  <a:ext cx="876561" cy="776494"/>
                </a:xfrm>
                <a:prstGeom prst="roundRect">
                  <a:avLst>
                    <a:gd name="adj" fmla="val 5778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角丸四角形 72"/>
                <p:cNvSpPr/>
                <p:nvPr/>
              </p:nvSpPr>
              <p:spPr bwMode="auto">
                <a:xfrm>
                  <a:off x="356255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角丸四角形 73"/>
                <p:cNvSpPr/>
                <p:nvPr/>
              </p:nvSpPr>
              <p:spPr bwMode="auto">
                <a:xfrm>
                  <a:off x="581807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角丸四角形 74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rgbClr val="0033CC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角丸四角形 75"/>
                <p:cNvSpPr/>
                <p:nvPr/>
              </p:nvSpPr>
              <p:spPr bwMode="auto">
                <a:xfrm>
                  <a:off x="3782870" y="3490803"/>
                  <a:ext cx="225025" cy="3882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33CC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正方形/長方形 76"/>
                <p:cNvSpPr/>
                <p:nvPr/>
              </p:nvSpPr>
              <p:spPr bwMode="auto">
                <a:xfrm>
                  <a:off x="2432721" y="4186928"/>
                  <a:ext cx="4338514" cy="364566"/>
                </a:xfrm>
                <a:prstGeom prst="rect">
                  <a:avLst/>
                </a:prstGeom>
                <a:solidFill>
                  <a:schemeClr val="tx1">
                    <a:alpha val="30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正方形/長方形 77"/>
                <p:cNvSpPr/>
                <p:nvPr/>
              </p:nvSpPr>
              <p:spPr bwMode="auto">
                <a:xfrm>
                  <a:off x="2432721" y="3879050"/>
                  <a:ext cx="225024" cy="585065"/>
                </a:xfrm>
                <a:prstGeom prst="rect">
                  <a:avLst/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正方形/長方形 78"/>
                <p:cNvSpPr/>
                <p:nvPr/>
              </p:nvSpPr>
              <p:spPr bwMode="auto">
                <a:xfrm>
                  <a:off x="6547521" y="3879050"/>
                  <a:ext cx="225024" cy="585065"/>
                </a:xfrm>
                <a:prstGeom prst="rect">
                  <a:avLst/>
                </a:pr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正方形/長方形 79"/>
                <p:cNvSpPr/>
                <p:nvPr/>
              </p:nvSpPr>
              <p:spPr bwMode="auto">
                <a:xfrm>
                  <a:off x="6547521" y="4299598"/>
                  <a:ext cx="225024" cy="164517"/>
                </a:xfrm>
                <a:prstGeom prst="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" name="角丸四角形 80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弦 81"/>
                <p:cNvSpPr/>
                <p:nvPr/>
              </p:nvSpPr>
              <p:spPr bwMode="auto">
                <a:xfrm>
                  <a:off x="2856347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弦 82"/>
                <p:cNvSpPr/>
                <p:nvPr/>
              </p:nvSpPr>
              <p:spPr bwMode="auto">
                <a:xfrm>
                  <a:off x="5513246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角丸四角形 83"/>
                <p:cNvSpPr/>
                <p:nvPr/>
              </p:nvSpPr>
              <p:spPr bwMode="auto">
                <a:xfrm>
                  <a:off x="2854116" y="3924055"/>
                  <a:ext cx="298684" cy="135015"/>
                </a:xfrm>
                <a:prstGeom prst="round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5708663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3050807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" name="角丸四角形 88"/>
                <p:cNvSpPr/>
                <p:nvPr/>
              </p:nvSpPr>
              <p:spPr bwMode="auto">
                <a:xfrm>
                  <a:off x="4426884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角丸四角形 89"/>
                <p:cNvSpPr/>
                <p:nvPr/>
              </p:nvSpPr>
              <p:spPr bwMode="auto">
                <a:xfrm>
                  <a:off x="5426628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" name="グループ化 38"/>
            <p:cNvGrpSpPr/>
            <p:nvPr/>
          </p:nvGrpSpPr>
          <p:grpSpPr>
            <a:xfrm>
              <a:off x="6612225" y="4780088"/>
              <a:ext cx="1437366" cy="1437364"/>
              <a:chOff x="5789321" y="1043735"/>
              <a:chExt cx="1863979" cy="1863979"/>
            </a:xfrm>
          </p:grpSpPr>
          <p:sp>
            <p:nvSpPr>
              <p:cNvPr id="49" name="円/楕円 48"/>
              <p:cNvSpPr/>
              <p:nvPr/>
            </p:nvSpPr>
            <p:spPr bwMode="auto">
              <a:xfrm>
                <a:off x="5896339" y="1150753"/>
                <a:ext cx="1649941" cy="1649941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禁止 49"/>
              <p:cNvSpPr/>
              <p:nvPr/>
            </p:nvSpPr>
            <p:spPr bwMode="auto">
              <a:xfrm>
                <a:off x="5789321" y="1043735"/>
                <a:ext cx="1863979" cy="1863979"/>
              </a:xfrm>
              <a:prstGeom prst="noSmoking">
                <a:avLst>
                  <a:gd name="adj" fmla="val 12483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/>
            <p:cNvGrpSpPr/>
            <p:nvPr/>
          </p:nvGrpSpPr>
          <p:grpSpPr>
            <a:xfrm>
              <a:off x="8163360" y="3134442"/>
              <a:ext cx="1132676" cy="1132674"/>
              <a:chOff x="5789321" y="1043735"/>
              <a:chExt cx="1863979" cy="1863979"/>
            </a:xfrm>
          </p:grpSpPr>
          <p:sp>
            <p:nvSpPr>
              <p:cNvPr id="47" name="円/楕円 46"/>
              <p:cNvSpPr/>
              <p:nvPr/>
            </p:nvSpPr>
            <p:spPr bwMode="auto">
              <a:xfrm>
                <a:off x="5896339" y="1150753"/>
                <a:ext cx="1649941" cy="1649941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禁止 47"/>
              <p:cNvSpPr/>
              <p:nvPr/>
            </p:nvSpPr>
            <p:spPr bwMode="auto">
              <a:xfrm>
                <a:off x="5789321" y="1043735"/>
                <a:ext cx="1863979" cy="1863979"/>
              </a:xfrm>
              <a:prstGeom prst="noSmoking">
                <a:avLst>
                  <a:gd name="adj" fmla="val 12483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/>
            <p:cNvGrpSpPr/>
            <p:nvPr/>
          </p:nvGrpSpPr>
          <p:grpSpPr>
            <a:xfrm>
              <a:off x="5853530" y="3120887"/>
              <a:ext cx="1343625" cy="1343623"/>
              <a:chOff x="5789321" y="1043735"/>
              <a:chExt cx="1863979" cy="1863979"/>
            </a:xfrm>
          </p:grpSpPr>
          <p:sp>
            <p:nvSpPr>
              <p:cNvPr id="45" name="円/楕円 44"/>
              <p:cNvSpPr/>
              <p:nvPr/>
            </p:nvSpPr>
            <p:spPr bwMode="auto">
              <a:xfrm>
                <a:off x="5896339" y="1150753"/>
                <a:ext cx="1649941" cy="1649941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禁止 45"/>
              <p:cNvSpPr/>
              <p:nvPr/>
            </p:nvSpPr>
            <p:spPr bwMode="auto">
              <a:xfrm>
                <a:off x="5789321" y="1043735"/>
                <a:ext cx="1863979" cy="1863979"/>
              </a:xfrm>
              <a:prstGeom prst="noSmoking">
                <a:avLst>
                  <a:gd name="adj" fmla="val 12483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/>
            <p:cNvGrpSpPr/>
            <p:nvPr/>
          </p:nvGrpSpPr>
          <p:grpSpPr>
            <a:xfrm>
              <a:off x="4552009" y="4125990"/>
              <a:ext cx="897512" cy="897511"/>
              <a:chOff x="5789321" y="1043735"/>
              <a:chExt cx="1863979" cy="1863979"/>
            </a:xfrm>
          </p:grpSpPr>
          <p:sp>
            <p:nvSpPr>
              <p:cNvPr id="43" name="円/楕円 42"/>
              <p:cNvSpPr/>
              <p:nvPr/>
            </p:nvSpPr>
            <p:spPr bwMode="auto">
              <a:xfrm>
                <a:off x="5896339" y="1150753"/>
                <a:ext cx="1649941" cy="1649941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禁止 43"/>
              <p:cNvSpPr/>
              <p:nvPr/>
            </p:nvSpPr>
            <p:spPr bwMode="auto">
              <a:xfrm>
                <a:off x="5789321" y="1043735"/>
                <a:ext cx="1863979" cy="1863979"/>
              </a:xfrm>
              <a:prstGeom prst="noSmoking">
                <a:avLst>
                  <a:gd name="adj" fmla="val 12483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5214989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pop276_契約車以外の駐車禁止</dc:title>
  <dc:subject>pop276_契約車以外の駐車禁止</dc:subject>
  <dc:creator>http://www.digipot.net</dc:creator>
  <cp:lastModifiedBy/>
  <cp:revision>1</cp:revision>
  <dcterms:created xsi:type="dcterms:W3CDTF">2014-05-30T07:01:28Z</dcterms:created>
  <dcterms:modified xsi:type="dcterms:W3CDTF">2014-05-30T07:01:30Z</dcterms:modified>
  <cp:version>1</cp:version>
</cp:coreProperties>
</file>