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74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02" y="-869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413060"/>
            <a:ext cx="9900055" cy="440120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</a:t>
            </a:r>
            <a:endParaRPr kumimoji="1" lang="en-US" altLang="ja-JP" sz="11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413060"/>
            <a:ext cx="9900055" cy="4401205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000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</a:t>
            </a:r>
            <a:endParaRPr kumimoji="1" lang="en-US" altLang="ja-JP" sz="11000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7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グループ化 177"/>
          <p:cNvGrpSpPr/>
          <p:nvPr/>
        </p:nvGrpSpPr>
        <p:grpSpPr>
          <a:xfrm>
            <a:off x="2297705" y="818710"/>
            <a:ext cx="5265592" cy="5265585"/>
            <a:chOff x="5494440" y="2820794"/>
            <a:chExt cx="4306508" cy="4306502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5494440" y="2820794"/>
              <a:ext cx="4306508" cy="4306502"/>
              <a:chOff x="5789321" y="1043735"/>
              <a:chExt cx="1863979" cy="1863979"/>
            </a:xfrm>
          </p:grpSpPr>
          <p:sp>
            <p:nvSpPr>
              <p:cNvPr id="209" name="円/楕円 208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禁止 209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0189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5707501" y="4036960"/>
              <a:ext cx="3880382" cy="1790640"/>
              <a:chOff x="2353366" y="3026545"/>
              <a:chExt cx="4475468" cy="2065253"/>
            </a:xfrm>
          </p:grpSpPr>
          <p:grpSp>
            <p:nvGrpSpPr>
              <p:cNvPr id="181" name="グループ化 180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204" name="角丸四角形 203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角丸四角形 204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角丸四角形 205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2" name="グループ化 181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183" name="角丸四角形 182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角丸四角形 183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角丸四角形 184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角丸四角形 185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角丸四角形 186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角丸四角形 187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角丸四角形 188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rgbClr val="FFFF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" name="角丸四角形 193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弦 194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弦 195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角丸四角形 196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" name="角丸四角形 201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角丸四角形 202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5217601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72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契約車以外の駐車禁止</a:t>
            </a:r>
            <a:endParaRPr kumimoji="1" lang="ja-JP" altLang="en-US" sz="72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2831740" y="635269"/>
            <a:ext cx="4197522" cy="4197516"/>
            <a:chOff x="5494440" y="2820794"/>
            <a:chExt cx="4306508" cy="4306502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5494440" y="2820794"/>
              <a:ext cx="4306508" cy="4306502"/>
              <a:chOff x="5789321" y="1043735"/>
              <a:chExt cx="1863979" cy="1863979"/>
            </a:xfrm>
          </p:grpSpPr>
          <p:sp>
            <p:nvSpPr>
              <p:cNvPr id="133" name="円/楕円 132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禁止 133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0189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5707501" y="4036960"/>
              <a:ext cx="3880382" cy="1790640"/>
              <a:chOff x="2353366" y="3026545"/>
              <a:chExt cx="4475468" cy="2065253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128" name="角丸四角形 127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角丸四角形 128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57" name="角丸四角形 5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rgbClr val="FFFF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弦 118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弦 119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角丸四角形 126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642009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</a:t>
            </a:r>
            <a:r>
              <a:rPr lang="ja-JP" altLang="en-US" sz="13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3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3460202" y="1379033"/>
            <a:ext cx="2940598" cy="2940594"/>
            <a:chOff x="5494440" y="2820794"/>
            <a:chExt cx="4306508" cy="4306502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5494440" y="2820794"/>
              <a:ext cx="4306508" cy="4306502"/>
              <a:chOff x="5789321" y="1043735"/>
              <a:chExt cx="1863979" cy="1863979"/>
            </a:xfrm>
          </p:grpSpPr>
          <p:sp>
            <p:nvSpPr>
              <p:cNvPr id="133" name="円/楕円 132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禁止 133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0189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5707501" y="4036960"/>
              <a:ext cx="3880382" cy="1790640"/>
              <a:chOff x="2353366" y="3026545"/>
              <a:chExt cx="4475468" cy="2065253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128" name="角丸四角形 127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角丸四角形 128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57" name="角丸四角形 5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rgbClr val="FFFF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弦 118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弦 119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角丸四角形 126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36" name="テキスト ボックス 35"/>
          <p:cNvSpPr txBox="1"/>
          <p:nvPr/>
        </p:nvSpPr>
        <p:spPr>
          <a:xfrm>
            <a:off x="5944" y="260294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</a:t>
            </a:r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kumimoji="1" lang="ja-JP" altLang="en-US" sz="6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7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642009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</a:t>
            </a:r>
            <a:r>
              <a:rPr lang="ja-JP" altLang="en-US" sz="13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3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44" y="260294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</a:t>
            </a:r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kumimoji="1" lang="ja-JP" altLang="en-US" sz="6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2254613" y="1315745"/>
            <a:ext cx="4924224" cy="3096565"/>
            <a:chOff x="4552009" y="3120887"/>
            <a:chExt cx="4924224" cy="3096565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5000765" y="3834045"/>
              <a:ext cx="4475468" cy="2065253"/>
              <a:chOff x="2353366" y="3026545"/>
              <a:chExt cx="4475468" cy="2065253"/>
            </a:xfrm>
          </p:grpSpPr>
          <p:grpSp>
            <p:nvGrpSpPr>
              <p:cNvPr id="51" name="グループ化 50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92" name="角丸四角形 91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71" name="角丸四角形 70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33CC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33CC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33CC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弦 82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弦 83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" name="グループ化 38"/>
            <p:cNvGrpSpPr/>
            <p:nvPr/>
          </p:nvGrpSpPr>
          <p:grpSpPr>
            <a:xfrm>
              <a:off x="6612225" y="4780088"/>
              <a:ext cx="1437366" cy="1437364"/>
              <a:chOff x="5789321" y="1043735"/>
              <a:chExt cx="1863979" cy="1863979"/>
            </a:xfrm>
          </p:grpSpPr>
          <p:sp>
            <p:nvSpPr>
              <p:cNvPr id="49" name="円/楕円 48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禁止 49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8163360" y="3134442"/>
              <a:ext cx="1132676" cy="1132674"/>
              <a:chOff x="5789321" y="1043735"/>
              <a:chExt cx="1863979" cy="1863979"/>
            </a:xfrm>
          </p:grpSpPr>
          <p:sp>
            <p:nvSpPr>
              <p:cNvPr id="47" name="円/楕円 46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禁止 47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5853530" y="3120887"/>
              <a:ext cx="1343625" cy="1343623"/>
              <a:chOff x="5789321" y="1043735"/>
              <a:chExt cx="1863979" cy="1863979"/>
            </a:xfrm>
          </p:grpSpPr>
          <p:sp>
            <p:nvSpPr>
              <p:cNvPr id="45" name="円/楕円 44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禁止 45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/>
            <p:cNvGrpSpPr/>
            <p:nvPr/>
          </p:nvGrpSpPr>
          <p:grpSpPr>
            <a:xfrm>
              <a:off x="4552009" y="4125990"/>
              <a:ext cx="897512" cy="897511"/>
              <a:chOff x="5789321" y="1043735"/>
              <a:chExt cx="1863979" cy="1863979"/>
            </a:xfrm>
          </p:grpSpPr>
          <p:sp>
            <p:nvSpPr>
              <p:cNvPr id="43" name="円/楕円 42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禁止 43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53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pop276_契約車以外の駐車禁止</dc:title>
  <dc:subject>pop276_契約車以外の駐車禁止</dc:subject>
  <dc:creator>http://www.digipot.net</dc:creator>
  <cp:lastModifiedBy/>
  <cp:revision>1</cp:revision>
  <dcterms:created xsi:type="dcterms:W3CDTF">2014-05-30T07:01:16Z</dcterms:created>
  <dcterms:modified xsi:type="dcterms:W3CDTF">2014-05-30T07:01:18Z</dcterms:modified>
  <cp:version>1</cp:version>
</cp:coreProperties>
</file>