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8" r:id="rId5"/>
    <p:sldId id="280" r:id="rId6"/>
    <p:sldId id="26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36" d="100"/>
          <a:sy n="36" d="100"/>
        </p:scale>
        <p:origin x="-427" y="-8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22530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defRPr sz="18000" b="1" spc="5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ガラス</a:t>
            </a:r>
            <a:endParaRPr lang="en-US" altLang="ja-JP" dirty="0" smtClean="0"/>
          </a:p>
          <a:p>
            <a:r>
              <a:rPr lang="ja-JP" altLang="en-US" dirty="0" smtClean="0"/>
              <a:t>危険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736165"/>
            <a:ext cx="5724644" cy="84023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/>
              <a:t>ガラス</a:t>
            </a:r>
            <a:endParaRPr lang="en-US" altLang="ja-JP" dirty="0" smtClean="0"/>
          </a:p>
          <a:p>
            <a:r>
              <a:rPr lang="ja-JP" altLang="en-US" dirty="0" smtClean="0"/>
              <a:t>危険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438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/>
          <p:cNvGrpSpPr/>
          <p:nvPr/>
        </p:nvGrpSpPr>
        <p:grpSpPr>
          <a:xfrm>
            <a:off x="1291501" y="2192300"/>
            <a:ext cx="4213757" cy="5328825"/>
            <a:chOff x="6024276" y="3340807"/>
            <a:chExt cx="2098232" cy="2653478"/>
          </a:xfrm>
        </p:grpSpPr>
        <p:grpSp>
          <p:nvGrpSpPr>
            <p:cNvPr id="43" name="グループ化 42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51" name="正方形/長方形 50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台形 51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49" name="円/楕円 48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円/楕円 49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6" name="グループ化 45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47" name="円/楕円 4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円/楕円 4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3800270" y="5794813"/>
            <a:ext cx="2303870" cy="2062463"/>
            <a:chOff x="1914326" y="721322"/>
            <a:chExt cx="6111908" cy="5471483"/>
          </a:xfrm>
        </p:grpSpPr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3" name="グループ化 52"/>
          <p:cNvGrpSpPr/>
          <p:nvPr/>
        </p:nvGrpSpPr>
        <p:grpSpPr>
          <a:xfrm>
            <a:off x="1873067" y="878880"/>
            <a:ext cx="3050626" cy="3857898"/>
            <a:chOff x="6024276" y="3340807"/>
            <a:chExt cx="2098232" cy="265347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60" name="円/楕円 59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4244492" y="2803001"/>
            <a:ext cx="1911897" cy="1711562"/>
            <a:chOff x="1914326" y="721322"/>
            <a:chExt cx="6111908" cy="5471483"/>
          </a:xfrm>
        </p:grpSpPr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49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テキスト ボックス 50"/>
          <p:cNvSpPr txBox="1"/>
          <p:nvPr/>
        </p:nvSpPr>
        <p:spPr>
          <a:xfrm>
            <a:off x="0" y="5288165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134891" y="980140"/>
            <a:ext cx="3058827" cy="3868270"/>
            <a:chOff x="3535076" y="3340807"/>
            <a:chExt cx="2098232" cy="2653478"/>
          </a:xfrm>
        </p:grpSpPr>
        <p:sp>
          <p:nvSpPr>
            <p:cNvPr id="14" name="正方形/長方形 13"/>
            <p:cNvSpPr/>
            <p:nvPr/>
          </p:nvSpPr>
          <p:spPr bwMode="auto">
            <a:xfrm>
              <a:off x="3535076" y="3477893"/>
              <a:ext cx="2098232" cy="2516392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7620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rot="2700000">
              <a:off x="5033832" y="3683068"/>
              <a:ext cx="669531" cy="132116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rot="2700000">
              <a:off x="4660597" y="3808679"/>
              <a:ext cx="1112115" cy="176371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708355" y="2406893"/>
            <a:ext cx="1911897" cy="1711562"/>
            <a:chOff x="1914326" y="721322"/>
            <a:chExt cx="6111908" cy="5471483"/>
          </a:xfrm>
        </p:grpSpPr>
        <p:sp>
          <p:nvSpPr>
            <p:cNvPr id="9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903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テキスト ボックス 54"/>
          <p:cNvSpPr txBox="1"/>
          <p:nvPr/>
        </p:nvSpPr>
        <p:spPr>
          <a:xfrm>
            <a:off x="0" y="5621296"/>
            <a:ext cx="6858000" cy="409342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13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0" y="468853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手をふれないで</a:t>
            </a:r>
            <a:endParaRPr kumimoji="1"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2365437" y="2638828"/>
            <a:ext cx="2065886" cy="2612572"/>
            <a:chOff x="6024276" y="3340807"/>
            <a:chExt cx="2098232" cy="2653478"/>
          </a:xfrm>
        </p:grpSpPr>
        <p:grpSp>
          <p:nvGrpSpPr>
            <p:cNvPr id="47" name="グループ化 46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1" name="正方形/長方形 60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9" name="円/楕円 58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3" name="グループ化 52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7" name="円/楕円 5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 rot="900000">
            <a:off x="4082856" y="3867961"/>
            <a:ext cx="1365229" cy="1222176"/>
            <a:chOff x="1914326" y="721322"/>
            <a:chExt cx="6111908" cy="5471483"/>
          </a:xfrm>
        </p:grpSpPr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pop275_ガラス危険</dc:title>
  <dc:subject>pop275_ガラス危険</dc:subject>
  <dc:creator>http://www.digipot.net</dc:creator>
  <cp:lastModifiedBy/>
  <cp:revision>1</cp:revision>
  <dcterms:created xsi:type="dcterms:W3CDTF">2014-05-22T03:00:53Z</dcterms:created>
  <dcterms:modified xsi:type="dcterms:W3CDTF">2014-05-23T07:10:36Z</dcterms:modified>
  <cp:version>1</cp:version>
</cp:coreProperties>
</file>