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80" r:id="rId6"/>
    <p:sldId id="26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36" d="100"/>
          <a:sy n="36" d="100"/>
        </p:scale>
        <p:origin x="-427" y="-8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22530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8000" b="1" spc="5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glow rad="63500">
                    <a:schemeClr val="accent4">
                      <a:satMod val="175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ガラス</a:t>
            </a:r>
            <a:endParaRPr lang="en-US" altLang="ja-JP" dirty="0" smtClean="0"/>
          </a:p>
          <a:p>
            <a:r>
              <a:rPr lang="ja-JP" altLang="en-US" dirty="0" smtClean="0"/>
              <a:t>危険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36165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ガラス</a:t>
            </a:r>
            <a:endParaRPr lang="en-US" altLang="ja-JP" dirty="0" smtClean="0"/>
          </a:p>
          <a:p>
            <a:r>
              <a:rPr lang="ja-JP" altLang="en-US" dirty="0" smtClean="0"/>
              <a:t>危険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グループ化 41"/>
          <p:cNvGrpSpPr/>
          <p:nvPr/>
        </p:nvGrpSpPr>
        <p:grpSpPr>
          <a:xfrm>
            <a:off x="1291501" y="2192300"/>
            <a:ext cx="4213757" cy="5328825"/>
            <a:chOff x="6024276" y="3340807"/>
            <a:chExt cx="2098232" cy="2653478"/>
          </a:xfrm>
        </p:grpSpPr>
        <p:grpSp>
          <p:nvGrpSpPr>
            <p:cNvPr id="43" name="グループ化 42"/>
            <p:cNvGrpSpPr/>
            <p:nvPr/>
          </p:nvGrpSpPr>
          <p:grpSpPr>
            <a:xfrm>
              <a:off x="6024276" y="3340807"/>
              <a:ext cx="2098232" cy="2653478"/>
              <a:chOff x="6024276" y="3340807"/>
              <a:chExt cx="2098232" cy="2653478"/>
            </a:xfrm>
          </p:grpSpPr>
          <p:sp>
            <p:nvSpPr>
              <p:cNvPr id="51" name="正方形/長方形 50"/>
              <p:cNvSpPr/>
              <p:nvPr/>
            </p:nvSpPr>
            <p:spPr bwMode="auto">
              <a:xfrm>
                <a:off x="6024276" y="3477893"/>
                <a:ext cx="2098232" cy="2516392"/>
              </a:xfrm>
              <a:prstGeom prst="rect">
                <a:avLst/>
              </a:prstGeom>
              <a:gradFill>
                <a:gsLst>
                  <a:gs pos="0">
                    <a:srgbClr val="00B0F0"/>
                  </a:gs>
                  <a:gs pos="100000">
                    <a:schemeClr val="accent1">
                      <a:shade val="100000"/>
                      <a:satMod val="115000"/>
                    </a:schemeClr>
                  </a:gs>
                </a:gsLst>
                <a:lin ang="5400000" scaled="0"/>
              </a:gradFill>
              <a:ln w="76200">
                <a:solidFill>
                  <a:srgbClr val="00B0F0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台形 51"/>
              <p:cNvSpPr/>
              <p:nvPr/>
            </p:nvSpPr>
            <p:spPr bwMode="auto">
              <a:xfrm rot="2700000">
                <a:off x="7523032" y="3683068"/>
                <a:ext cx="669531" cy="132116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台形 52"/>
              <p:cNvSpPr/>
              <p:nvPr/>
            </p:nvSpPr>
            <p:spPr bwMode="auto">
              <a:xfrm rot="2700000">
                <a:off x="7149797" y="3808679"/>
                <a:ext cx="1112115" cy="176371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" name="グループ化 43"/>
            <p:cNvGrpSpPr/>
            <p:nvPr/>
          </p:nvGrpSpPr>
          <p:grpSpPr>
            <a:xfrm>
              <a:off x="6456077" y="4250127"/>
              <a:ext cx="491244" cy="491244"/>
              <a:chOff x="6506783" y="4250127"/>
              <a:chExt cx="491244" cy="491244"/>
            </a:xfrm>
          </p:grpSpPr>
          <p:sp>
            <p:nvSpPr>
              <p:cNvPr id="49" name="円/楕円 48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円/楕円 49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" name="月 55"/>
            <p:cNvSpPr/>
            <p:nvPr/>
          </p:nvSpPr>
          <p:spPr bwMode="auto">
            <a:xfrm rot="5400000">
              <a:off x="6921364" y="4801455"/>
              <a:ext cx="304056" cy="573578"/>
            </a:xfrm>
            <a:custGeom>
              <a:avLst/>
              <a:gdLst>
                <a:gd name="connsiteX0" fmla="*/ 284436 w 284436"/>
                <a:gd name="connsiteY0" fmla="*/ 573316 h 573316"/>
                <a:gd name="connsiteX1" fmla="*/ 0 w 284436"/>
                <a:gd name="connsiteY1" fmla="*/ 286658 h 573316"/>
                <a:gd name="connsiteX2" fmla="*/ 284436 w 284436"/>
                <a:gd name="connsiteY2" fmla="*/ 0 h 573316"/>
                <a:gd name="connsiteX3" fmla="*/ 284436 w 284436"/>
                <a:gd name="connsiteY3" fmla="*/ 573316 h 573316"/>
                <a:gd name="connsiteX0" fmla="*/ 284436 w 290976"/>
                <a:gd name="connsiteY0" fmla="*/ 573316 h 573316"/>
                <a:gd name="connsiteX1" fmla="*/ 0 w 290976"/>
                <a:gd name="connsiteY1" fmla="*/ 286658 h 573316"/>
                <a:gd name="connsiteX2" fmla="*/ 284436 w 290976"/>
                <a:gd name="connsiteY2" fmla="*/ 0 h 573316"/>
                <a:gd name="connsiteX3" fmla="*/ 284436 w 290976"/>
                <a:gd name="connsiteY3" fmla="*/ 573316 h 573316"/>
                <a:gd name="connsiteX0" fmla="*/ 284436 w 306452"/>
                <a:gd name="connsiteY0" fmla="*/ 573316 h 573316"/>
                <a:gd name="connsiteX1" fmla="*/ 0 w 306452"/>
                <a:gd name="connsiteY1" fmla="*/ 286658 h 573316"/>
                <a:gd name="connsiteX2" fmla="*/ 284436 w 306452"/>
                <a:gd name="connsiteY2" fmla="*/ 0 h 573316"/>
                <a:gd name="connsiteX3" fmla="*/ 284436 w 306452"/>
                <a:gd name="connsiteY3" fmla="*/ 573316 h 573316"/>
                <a:gd name="connsiteX0" fmla="*/ 284436 w 312221"/>
                <a:gd name="connsiteY0" fmla="*/ 573317 h 573317"/>
                <a:gd name="connsiteX1" fmla="*/ 0 w 312221"/>
                <a:gd name="connsiteY1" fmla="*/ 286659 h 573317"/>
                <a:gd name="connsiteX2" fmla="*/ 284436 w 312221"/>
                <a:gd name="connsiteY2" fmla="*/ 1 h 573317"/>
                <a:gd name="connsiteX3" fmla="*/ 301441 w 312221"/>
                <a:gd name="connsiteY3" fmla="*/ 283125 h 573317"/>
                <a:gd name="connsiteX4" fmla="*/ 284436 w 312221"/>
                <a:gd name="connsiteY4" fmla="*/ 573317 h 573317"/>
                <a:gd name="connsiteX0" fmla="*/ 284436 w 312221"/>
                <a:gd name="connsiteY0" fmla="*/ 573578 h 573578"/>
                <a:gd name="connsiteX1" fmla="*/ 0 w 312221"/>
                <a:gd name="connsiteY1" fmla="*/ 286920 h 573578"/>
                <a:gd name="connsiteX2" fmla="*/ 284436 w 312221"/>
                <a:gd name="connsiteY2" fmla="*/ 262 h 573578"/>
                <a:gd name="connsiteX3" fmla="*/ 301441 w 312221"/>
                <a:gd name="connsiteY3" fmla="*/ 283386 h 573578"/>
                <a:gd name="connsiteX4" fmla="*/ 284436 w 312221"/>
                <a:gd name="connsiteY4" fmla="*/ 573578 h 573578"/>
                <a:gd name="connsiteX0" fmla="*/ 284436 w 298629"/>
                <a:gd name="connsiteY0" fmla="*/ 573578 h 573578"/>
                <a:gd name="connsiteX1" fmla="*/ 0 w 298629"/>
                <a:gd name="connsiteY1" fmla="*/ 286920 h 573578"/>
                <a:gd name="connsiteX2" fmla="*/ 284436 w 298629"/>
                <a:gd name="connsiteY2" fmla="*/ 262 h 573578"/>
                <a:gd name="connsiteX3" fmla="*/ 235404 w 298629"/>
                <a:gd name="connsiteY3" fmla="*/ 280846 h 573578"/>
                <a:gd name="connsiteX4" fmla="*/ 284436 w 298629"/>
                <a:gd name="connsiteY4" fmla="*/ 573578 h 573578"/>
                <a:gd name="connsiteX0" fmla="*/ 284436 w 296561"/>
                <a:gd name="connsiteY0" fmla="*/ 573578 h 573578"/>
                <a:gd name="connsiteX1" fmla="*/ 0 w 296561"/>
                <a:gd name="connsiteY1" fmla="*/ 286920 h 573578"/>
                <a:gd name="connsiteX2" fmla="*/ 284436 w 296561"/>
                <a:gd name="connsiteY2" fmla="*/ 262 h 573578"/>
                <a:gd name="connsiteX3" fmla="*/ 212547 w 296561"/>
                <a:gd name="connsiteY3" fmla="*/ 288466 h 573578"/>
                <a:gd name="connsiteX4" fmla="*/ 284436 w 296561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4056" h="573578">
                  <a:moveTo>
                    <a:pt x="284436" y="573578"/>
                  </a:moveTo>
                  <a:cubicBezTo>
                    <a:pt x="127346" y="573578"/>
                    <a:pt x="0" y="445237"/>
                    <a:pt x="0" y="286920"/>
                  </a:cubicBezTo>
                  <a:cubicBezTo>
                    <a:pt x="0" y="128603"/>
                    <a:pt x="127516" y="-6769"/>
                    <a:pt x="284436" y="262"/>
                  </a:cubicBezTo>
                  <a:cubicBezTo>
                    <a:pt x="352456" y="4753"/>
                    <a:pt x="212547" y="192913"/>
                    <a:pt x="212547" y="288466"/>
                  </a:cubicBezTo>
                  <a:cubicBezTo>
                    <a:pt x="212547" y="384019"/>
                    <a:pt x="354999" y="570449"/>
                    <a:pt x="284436" y="573578"/>
                  </a:cubicBez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C0000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6" name="グループ化 45"/>
            <p:cNvGrpSpPr/>
            <p:nvPr/>
          </p:nvGrpSpPr>
          <p:grpSpPr>
            <a:xfrm>
              <a:off x="7136797" y="4250127"/>
              <a:ext cx="491244" cy="491244"/>
              <a:chOff x="6506783" y="4250127"/>
              <a:chExt cx="491244" cy="491244"/>
            </a:xfrm>
          </p:grpSpPr>
          <p:sp>
            <p:nvSpPr>
              <p:cNvPr id="47" name="円/楕円 46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円/楕円 47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3800270" y="5794813"/>
            <a:ext cx="2303870" cy="2062463"/>
            <a:chOff x="1914326" y="721322"/>
            <a:chExt cx="6111908" cy="5471483"/>
          </a:xfrm>
        </p:grpSpPr>
        <p:sp>
          <p:nvSpPr>
            <p:cNvPr id="15" name="Freeform 28"/>
            <p:cNvSpPr>
              <a:spLocks/>
            </p:cNvSpPr>
            <p:nvPr/>
          </p:nvSpPr>
          <p:spPr bwMode="auto">
            <a:xfrm>
              <a:off x="1998447" y="826531"/>
              <a:ext cx="5936199" cy="5298562"/>
            </a:xfrm>
            <a:custGeom>
              <a:avLst/>
              <a:gdLst>
                <a:gd name="T0" fmla="*/ 0 w 1078"/>
                <a:gd name="T1" fmla="*/ 935 h 963"/>
                <a:gd name="T2" fmla="*/ 0 w 1078"/>
                <a:gd name="T3" fmla="*/ 907 h 963"/>
                <a:gd name="T4" fmla="*/ 511 w 1078"/>
                <a:gd name="T5" fmla="*/ 28 h 963"/>
                <a:gd name="T6" fmla="*/ 539 w 1078"/>
                <a:gd name="T7" fmla="*/ 0 h 963"/>
                <a:gd name="T8" fmla="*/ 567 w 1078"/>
                <a:gd name="T9" fmla="*/ 28 h 963"/>
                <a:gd name="T10" fmla="*/ 1078 w 1078"/>
                <a:gd name="T11" fmla="*/ 907 h 963"/>
                <a:gd name="T12" fmla="*/ 1078 w 1078"/>
                <a:gd name="T13" fmla="*/ 935 h 963"/>
                <a:gd name="T14" fmla="*/ 1049 w 1078"/>
                <a:gd name="T15" fmla="*/ 963 h 963"/>
                <a:gd name="T16" fmla="*/ 29 w 1078"/>
                <a:gd name="T17" fmla="*/ 963 h 963"/>
                <a:gd name="T18" fmla="*/ 0 w 1078"/>
                <a:gd name="T19" fmla="*/ 935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8" h="963">
                  <a:moveTo>
                    <a:pt x="0" y="935"/>
                  </a:moveTo>
                  <a:lnTo>
                    <a:pt x="0" y="907"/>
                  </a:lnTo>
                  <a:lnTo>
                    <a:pt x="511" y="28"/>
                  </a:lnTo>
                  <a:lnTo>
                    <a:pt x="539" y="0"/>
                  </a:lnTo>
                  <a:lnTo>
                    <a:pt x="567" y="28"/>
                  </a:lnTo>
                  <a:lnTo>
                    <a:pt x="1078" y="907"/>
                  </a:lnTo>
                  <a:lnTo>
                    <a:pt x="1078" y="935"/>
                  </a:lnTo>
                  <a:lnTo>
                    <a:pt x="1049" y="963"/>
                  </a:lnTo>
                  <a:lnTo>
                    <a:pt x="29" y="963"/>
                  </a:lnTo>
                  <a:lnTo>
                    <a:pt x="0" y="93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" name="Freeform 32"/>
            <p:cNvSpPr>
              <a:spLocks/>
            </p:cNvSpPr>
            <p:nvPr/>
          </p:nvSpPr>
          <p:spPr bwMode="auto">
            <a:xfrm>
              <a:off x="1914326" y="721322"/>
              <a:ext cx="6111908" cy="5471483"/>
            </a:xfrm>
            <a:custGeom>
              <a:avLst/>
              <a:gdLst>
                <a:gd name="T0" fmla="*/ 113 w 1077"/>
                <a:gd name="T1" fmla="*/ 878 h 963"/>
                <a:gd name="T2" fmla="*/ 539 w 1077"/>
                <a:gd name="T3" fmla="*/ 878 h 963"/>
                <a:gd name="T4" fmla="*/ 539 w 1077"/>
                <a:gd name="T5" fmla="*/ 963 h 963"/>
                <a:gd name="T6" fmla="*/ 28 w 1077"/>
                <a:gd name="T7" fmla="*/ 963 h 963"/>
                <a:gd name="T8" fmla="*/ 0 w 1077"/>
                <a:gd name="T9" fmla="*/ 935 h 963"/>
                <a:gd name="T10" fmla="*/ 0 w 1077"/>
                <a:gd name="T11" fmla="*/ 907 h 963"/>
                <a:gd name="T12" fmla="*/ 482 w 1077"/>
                <a:gd name="T13" fmla="*/ 28 h 963"/>
                <a:gd name="T14" fmla="*/ 510 w 1077"/>
                <a:gd name="T15" fmla="*/ 0 h 963"/>
                <a:gd name="T16" fmla="*/ 567 w 1077"/>
                <a:gd name="T17" fmla="*/ 0 h 963"/>
                <a:gd name="T18" fmla="*/ 595 w 1077"/>
                <a:gd name="T19" fmla="*/ 28 h 963"/>
                <a:gd name="T20" fmla="*/ 1077 w 1077"/>
                <a:gd name="T21" fmla="*/ 907 h 963"/>
                <a:gd name="T22" fmla="*/ 1077 w 1077"/>
                <a:gd name="T23" fmla="*/ 935 h 963"/>
                <a:gd name="T24" fmla="*/ 1049 w 1077"/>
                <a:gd name="T25" fmla="*/ 963 h 963"/>
                <a:gd name="T26" fmla="*/ 539 w 1077"/>
                <a:gd name="T27" fmla="*/ 963 h 963"/>
                <a:gd name="T28" fmla="*/ 539 w 1077"/>
                <a:gd name="T29" fmla="*/ 878 h 963"/>
                <a:gd name="T30" fmla="*/ 964 w 1077"/>
                <a:gd name="T31" fmla="*/ 878 h 963"/>
                <a:gd name="T32" fmla="*/ 539 w 1077"/>
                <a:gd name="T33" fmla="*/ 85 h 963"/>
                <a:gd name="T34" fmla="*/ 113 w 1077"/>
                <a:gd name="T35" fmla="*/ 878 h 963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901 w 10000"/>
                <a:gd name="connsiteY13" fmla="*/ 9956 h 10069"/>
                <a:gd name="connsiteX14" fmla="*/ 9740 w 10000"/>
                <a:gd name="connsiteY14" fmla="*/ 10069 h 10069"/>
                <a:gd name="connsiteX15" fmla="*/ 5005 w 10000"/>
                <a:gd name="connsiteY15" fmla="*/ 10069 h 10069"/>
                <a:gd name="connsiteX16" fmla="*/ 5005 w 10000"/>
                <a:gd name="connsiteY16" fmla="*/ 9186 h 10069"/>
                <a:gd name="connsiteX17" fmla="*/ 8951 w 10000"/>
                <a:gd name="connsiteY17" fmla="*/ 9186 h 10069"/>
                <a:gd name="connsiteX18" fmla="*/ 5005 w 10000"/>
                <a:gd name="connsiteY18" fmla="*/ 952 h 10069"/>
                <a:gd name="connsiteX19" fmla="*/ 1049 w 10000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12"/>
                <a:gd name="connsiteY0" fmla="*/ 9186 h 10069"/>
                <a:gd name="connsiteX1" fmla="*/ 5005 w 10012"/>
                <a:gd name="connsiteY1" fmla="*/ 9186 h 10069"/>
                <a:gd name="connsiteX2" fmla="*/ 5005 w 10012"/>
                <a:gd name="connsiteY2" fmla="*/ 10069 h 10069"/>
                <a:gd name="connsiteX3" fmla="*/ 260 w 10012"/>
                <a:gd name="connsiteY3" fmla="*/ 10069 h 10069"/>
                <a:gd name="connsiteX4" fmla="*/ 0 w 10012"/>
                <a:gd name="connsiteY4" fmla="*/ 9778 h 10069"/>
                <a:gd name="connsiteX5" fmla="*/ 0 w 10012"/>
                <a:gd name="connsiteY5" fmla="*/ 9487 h 10069"/>
                <a:gd name="connsiteX6" fmla="*/ 4475 w 10012"/>
                <a:gd name="connsiteY6" fmla="*/ 360 h 10069"/>
                <a:gd name="connsiteX7" fmla="*/ 4651 w 10012"/>
                <a:gd name="connsiteY7" fmla="*/ 134 h 10069"/>
                <a:gd name="connsiteX8" fmla="*/ 4990 w 10012"/>
                <a:gd name="connsiteY8" fmla="*/ 0 h 10069"/>
                <a:gd name="connsiteX9" fmla="*/ 5323 w 10012"/>
                <a:gd name="connsiteY9" fmla="*/ 139 h 10069"/>
                <a:gd name="connsiteX10" fmla="*/ 5525 w 10012"/>
                <a:gd name="connsiteY10" fmla="*/ 360 h 10069"/>
                <a:gd name="connsiteX11" fmla="*/ 10000 w 10012"/>
                <a:gd name="connsiteY11" fmla="*/ 9487 h 10069"/>
                <a:gd name="connsiteX12" fmla="*/ 10004 w 10012"/>
                <a:gd name="connsiteY12" fmla="*/ 9717 h 10069"/>
                <a:gd name="connsiteX13" fmla="*/ 9901 w 10012"/>
                <a:gd name="connsiteY13" fmla="*/ 9956 h 10069"/>
                <a:gd name="connsiteX14" fmla="*/ 9740 w 10012"/>
                <a:gd name="connsiteY14" fmla="*/ 10069 h 10069"/>
                <a:gd name="connsiteX15" fmla="*/ 5005 w 10012"/>
                <a:gd name="connsiteY15" fmla="*/ 10069 h 10069"/>
                <a:gd name="connsiteX16" fmla="*/ 5005 w 10012"/>
                <a:gd name="connsiteY16" fmla="*/ 9186 h 10069"/>
                <a:gd name="connsiteX17" fmla="*/ 8951 w 10012"/>
                <a:gd name="connsiteY17" fmla="*/ 9186 h 10069"/>
                <a:gd name="connsiteX18" fmla="*/ 5005 w 10012"/>
                <a:gd name="connsiteY18" fmla="*/ 952 h 10069"/>
                <a:gd name="connsiteX19" fmla="*/ 1049 w 10012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42 w 10023"/>
                <a:gd name="connsiteY13" fmla="*/ 9952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0 w 10034"/>
                <a:gd name="connsiteY4" fmla="*/ 9694 h 10069"/>
                <a:gd name="connsiteX5" fmla="*/ 4 w 10034"/>
                <a:gd name="connsiteY5" fmla="*/ 9487 h 10069"/>
                <a:gd name="connsiteX6" fmla="*/ 4479 w 10034"/>
                <a:gd name="connsiteY6" fmla="*/ 360 h 10069"/>
                <a:gd name="connsiteX7" fmla="*/ 4655 w 10034"/>
                <a:gd name="connsiteY7" fmla="*/ 134 h 10069"/>
                <a:gd name="connsiteX8" fmla="*/ 4994 w 10034"/>
                <a:gd name="connsiteY8" fmla="*/ 0 h 10069"/>
                <a:gd name="connsiteX9" fmla="*/ 5327 w 10034"/>
                <a:gd name="connsiteY9" fmla="*/ 139 h 10069"/>
                <a:gd name="connsiteX10" fmla="*/ 5529 w 10034"/>
                <a:gd name="connsiteY10" fmla="*/ 360 h 10069"/>
                <a:gd name="connsiteX11" fmla="*/ 10004 w 10034"/>
                <a:gd name="connsiteY11" fmla="*/ 9487 h 10069"/>
                <a:gd name="connsiteX12" fmla="*/ 10029 w 10034"/>
                <a:gd name="connsiteY12" fmla="*/ 9740 h 10069"/>
                <a:gd name="connsiteX13" fmla="*/ 9946 w 10034"/>
                <a:gd name="connsiteY13" fmla="*/ 9952 h 10069"/>
                <a:gd name="connsiteX14" fmla="*/ 9744 w 10034"/>
                <a:gd name="connsiteY14" fmla="*/ 10069 h 10069"/>
                <a:gd name="connsiteX15" fmla="*/ 5009 w 10034"/>
                <a:gd name="connsiteY15" fmla="*/ 10069 h 10069"/>
                <a:gd name="connsiteX16" fmla="*/ 5009 w 10034"/>
                <a:gd name="connsiteY16" fmla="*/ 9186 h 10069"/>
                <a:gd name="connsiteX17" fmla="*/ 8955 w 10034"/>
                <a:gd name="connsiteY17" fmla="*/ 9186 h 10069"/>
                <a:gd name="connsiteX18" fmla="*/ 5009 w 10034"/>
                <a:gd name="connsiteY18" fmla="*/ 952 h 10069"/>
                <a:gd name="connsiteX19" fmla="*/ 1053 w 10034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62 w 10034"/>
                <a:gd name="connsiteY4" fmla="*/ 9923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72 w 10053"/>
                <a:gd name="connsiteY0" fmla="*/ 9186 h 10069"/>
                <a:gd name="connsiteX1" fmla="*/ 5028 w 10053"/>
                <a:gd name="connsiteY1" fmla="*/ 9186 h 10069"/>
                <a:gd name="connsiteX2" fmla="*/ 5028 w 10053"/>
                <a:gd name="connsiteY2" fmla="*/ 10069 h 10069"/>
                <a:gd name="connsiteX3" fmla="*/ 283 w 10053"/>
                <a:gd name="connsiteY3" fmla="*/ 10069 h 10069"/>
                <a:gd name="connsiteX4" fmla="*/ 81 w 10053"/>
                <a:gd name="connsiteY4" fmla="*/ 9923 h 10069"/>
                <a:gd name="connsiteX5" fmla="*/ 6 w 10053"/>
                <a:gd name="connsiteY5" fmla="*/ 9689 h 10069"/>
                <a:gd name="connsiteX6" fmla="*/ 23 w 10053"/>
                <a:gd name="connsiteY6" fmla="*/ 9487 h 10069"/>
                <a:gd name="connsiteX7" fmla="*/ 4498 w 10053"/>
                <a:gd name="connsiteY7" fmla="*/ 360 h 10069"/>
                <a:gd name="connsiteX8" fmla="*/ 4674 w 10053"/>
                <a:gd name="connsiteY8" fmla="*/ 134 h 10069"/>
                <a:gd name="connsiteX9" fmla="*/ 5013 w 10053"/>
                <a:gd name="connsiteY9" fmla="*/ 0 h 10069"/>
                <a:gd name="connsiteX10" fmla="*/ 5346 w 10053"/>
                <a:gd name="connsiteY10" fmla="*/ 139 h 10069"/>
                <a:gd name="connsiteX11" fmla="*/ 5548 w 10053"/>
                <a:gd name="connsiteY11" fmla="*/ 360 h 10069"/>
                <a:gd name="connsiteX12" fmla="*/ 10023 w 10053"/>
                <a:gd name="connsiteY12" fmla="*/ 9487 h 10069"/>
                <a:gd name="connsiteX13" fmla="*/ 10048 w 10053"/>
                <a:gd name="connsiteY13" fmla="*/ 9740 h 10069"/>
                <a:gd name="connsiteX14" fmla="*/ 9965 w 10053"/>
                <a:gd name="connsiteY14" fmla="*/ 9952 h 10069"/>
                <a:gd name="connsiteX15" fmla="*/ 9763 w 10053"/>
                <a:gd name="connsiteY15" fmla="*/ 10069 h 10069"/>
                <a:gd name="connsiteX16" fmla="*/ 5028 w 10053"/>
                <a:gd name="connsiteY16" fmla="*/ 10069 h 10069"/>
                <a:gd name="connsiteX17" fmla="*/ 5028 w 10053"/>
                <a:gd name="connsiteY17" fmla="*/ 9186 h 10069"/>
                <a:gd name="connsiteX18" fmla="*/ 8974 w 10053"/>
                <a:gd name="connsiteY18" fmla="*/ 9186 h 10069"/>
                <a:gd name="connsiteX19" fmla="*/ 5028 w 10053"/>
                <a:gd name="connsiteY19" fmla="*/ 952 h 10069"/>
                <a:gd name="connsiteX20" fmla="*/ 1072 w 10053"/>
                <a:gd name="connsiteY20" fmla="*/ 9186 h 10069"/>
                <a:gd name="connsiteX0" fmla="*/ 1076 w 10057"/>
                <a:gd name="connsiteY0" fmla="*/ 9186 h 10069"/>
                <a:gd name="connsiteX1" fmla="*/ 5032 w 10057"/>
                <a:gd name="connsiteY1" fmla="*/ 9186 h 10069"/>
                <a:gd name="connsiteX2" fmla="*/ 5032 w 10057"/>
                <a:gd name="connsiteY2" fmla="*/ 10069 h 10069"/>
                <a:gd name="connsiteX3" fmla="*/ 287 w 10057"/>
                <a:gd name="connsiteY3" fmla="*/ 10069 h 10069"/>
                <a:gd name="connsiteX4" fmla="*/ 85 w 10057"/>
                <a:gd name="connsiteY4" fmla="*/ 9923 h 10069"/>
                <a:gd name="connsiteX5" fmla="*/ 10 w 10057"/>
                <a:gd name="connsiteY5" fmla="*/ 9689 h 10069"/>
                <a:gd name="connsiteX6" fmla="*/ 27 w 10057"/>
                <a:gd name="connsiteY6" fmla="*/ 9487 h 10069"/>
                <a:gd name="connsiteX7" fmla="*/ 4502 w 10057"/>
                <a:gd name="connsiteY7" fmla="*/ 360 h 10069"/>
                <a:gd name="connsiteX8" fmla="*/ 4678 w 10057"/>
                <a:gd name="connsiteY8" fmla="*/ 134 h 10069"/>
                <a:gd name="connsiteX9" fmla="*/ 5017 w 10057"/>
                <a:gd name="connsiteY9" fmla="*/ 0 h 10069"/>
                <a:gd name="connsiteX10" fmla="*/ 5350 w 10057"/>
                <a:gd name="connsiteY10" fmla="*/ 139 h 10069"/>
                <a:gd name="connsiteX11" fmla="*/ 5552 w 10057"/>
                <a:gd name="connsiteY11" fmla="*/ 360 h 10069"/>
                <a:gd name="connsiteX12" fmla="*/ 10027 w 10057"/>
                <a:gd name="connsiteY12" fmla="*/ 9487 h 10069"/>
                <a:gd name="connsiteX13" fmla="*/ 10052 w 10057"/>
                <a:gd name="connsiteY13" fmla="*/ 9740 h 10069"/>
                <a:gd name="connsiteX14" fmla="*/ 9969 w 10057"/>
                <a:gd name="connsiteY14" fmla="*/ 9952 h 10069"/>
                <a:gd name="connsiteX15" fmla="*/ 9767 w 10057"/>
                <a:gd name="connsiteY15" fmla="*/ 10069 h 10069"/>
                <a:gd name="connsiteX16" fmla="*/ 5032 w 10057"/>
                <a:gd name="connsiteY16" fmla="*/ 10069 h 10069"/>
                <a:gd name="connsiteX17" fmla="*/ 5032 w 10057"/>
                <a:gd name="connsiteY17" fmla="*/ 9186 h 10069"/>
                <a:gd name="connsiteX18" fmla="*/ 8978 w 10057"/>
                <a:gd name="connsiteY18" fmla="*/ 9186 h 10069"/>
                <a:gd name="connsiteX19" fmla="*/ 5032 w 10057"/>
                <a:gd name="connsiteY19" fmla="*/ 952 h 10069"/>
                <a:gd name="connsiteX20" fmla="*/ 1076 w 10057"/>
                <a:gd name="connsiteY20" fmla="*/ 9186 h 10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0057" h="10069">
                  <a:moveTo>
                    <a:pt x="1076" y="9186"/>
                  </a:moveTo>
                  <a:lnTo>
                    <a:pt x="5032" y="9186"/>
                  </a:lnTo>
                  <a:lnTo>
                    <a:pt x="5032" y="10069"/>
                  </a:lnTo>
                  <a:lnTo>
                    <a:pt x="287" y="10069"/>
                  </a:lnTo>
                  <a:cubicBezTo>
                    <a:pt x="228" y="10058"/>
                    <a:pt x="131" y="9990"/>
                    <a:pt x="85" y="9923"/>
                  </a:cubicBezTo>
                  <a:cubicBezTo>
                    <a:pt x="53" y="9831"/>
                    <a:pt x="21" y="9809"/>
                    <a:pt x="10" y="9689"/>
                  </a:cubicBezTo>
                  <a:cubicBezTo>
                    <a:pt x="-10" y="9583"/>
                    <a:pt x="1" y="9570"/>
                    <a:pt x="27" y="9487"/>
                  </a:cubicBezTo>
                  <a:lnTo>
                    <a:pt x="4502" y="360"/>
                  </a:lnTo>
                  <a:cubicBezTo>
                    <a:pt x="4565" y="280"/>
                    <a:pt x="4594" y="209"/>
                    <a:pt x="4678" y="134"/>
                  </a:cubicBezTo>
                  <a:cubicBezTo>
                    <a:pt x="4766" y="83"/>
                    <a:pt x="4837" y="-5"/>
                    <a:pt x="5017" y="0"/>
                  </a:cubicBezTo>
                  <a:cubicBezTo>
                    <a:pt x="5168" y="-5"/>
                    <a:pt x="5262" y="60"/>
                    <a:pt x="5350" y="139"/>
                  </a:cubicBezTo>
                  <a:cubicBezTo>
                    <a:pt x="5447" y="224"/>
                    <a:pt x="5476" y="275"/>
                    <a:pt x="5552" y="360"/>
                  </a:cubicBezTo>
                  <a:lnTo>
                    <a:pt x="10027" y="9487"/>
                  </a:lnTo>
                  <a:cubicBezTo>
                    <a:pt x="10028" y="9564"/>
                    <a:pt x="10072" y="9630"/>
                    <a:pt x="10052" y="9740"/>
                  </a:cubicBezTo>
                  <a:cubicBezTo>
                    <a:pt x="10041" y="9837"/>
                    <a:pt x="10009" y="9907"/>
                    <a:pt x="9969" y="9952"/>
                  </a:cubicBezTo>
                  <a:cubicBezTo>
                    <a:pt x="9913" y="10016"/>
                    <a:pt x="9831" y="10066"/>
                    <a:pt x="9767" y="10069"/>
                  </a:cubicBezTo>
                  <a:lnTo>
                    <a:pt x="5032" y="10069"/>
                  </a:lnTo>
                  <a:lnTo>
                    <a:pt x="5032" y="9186"/>
                  </a:lnTo>
                  <a:lnTo>
                    <a:pt x="8978" y="9186"/>
                  </a:lnTo>
                  <a:lnTo>
                    <a:pt x="5032" y="952"/>
                  </a:lnTo>
                  <a:lnTo>
                    <a:pt x="1076" y="9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" name="Oval 61"/>
            <p:cNvSpPr>
              <a:spLocks noChangeArrowheads="1"/>
            </p:cNvSpPr>
            <p:nvPr/>
          </p:nvSpPr>
          <p:spPr bwMode="auto">
            <a:xfrm>
              <a:off x="4712622" y="5094185"/>
              <a:ext cx="564277" cy="564277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円/楕円 1"/>
            <p:cNvSpPr/>
            <p:nvPr/>
          </p:nvSpPr>
          <p:spPr>
            <a:xfrm>
              <a:off x="4448989" y="2213866"/>
              <a:ext cx="1035116" cy="2752156"/>
            </a:xfrm>
            <a:custGeom>
              <a:avLst/>
              <a:gdLst>
                <a:gd name="connsiteX0" fmla="*/ 0 w 1035115"/>
                <a:gd name="connsiteY0" fmla="*/ 517558 h 1035115"/>
                <a:gd name="connsiteX1" fmla="*/ 517558 w 1035115"/>
                <a:gd name="connsiteY1" fmla="*/ 0 h 1035115"/>
                <a:gd name="connsiteX2" fmla="*/ 1035116 w 1035115"/>
                <a:gd name="connsiteY2" fmla="*/ 517558 h 1035115"/>
                <a:gd name="connsiteX3" fmla="*/ 517558 w 1035115"/>
                <a:gd name="connsiteY3" fmla="*/ 1035116 h 1035115"/>
                <a:gd name="connsiteX4" fmla="*/ 0 w 1035115"/>
                <a:gd name="connsiteY4" fmla="*/ 517558 h 1035115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35116" h="2752156">
                  <a:moveTo>
                    <a:pt x="0" y="517558"/>
                  </a:moveTo>
                  <a:cubicBezTo>
                    <a:pt x="0" y="231719"/>
                    <a:pt x="231719" y="0"/>
                    <a:pt x="517558" y="0"/>
                  </a:cubicBezTo>
                  <a:cubicBezTo>
                    <a:pt x="803397" y="0"/>
                    <a:pt x="1035116" y="231719"/>
                    <a:pt x="1035116" y="517558"/>
                  </a:cubicBezTo>
                  <a:cubicBezTo>
                    <a:pt x="1035116" y="803397"/>
                    <a:pt x="681477" y="2752156"/>
                    <a:pt x="558198" y="2752156"/>
                  </a:cubicBezTo>
                  <a:cubicBezTo>
                    <a:pt x="434919" y="2752156"/>
                    <a:pt x="0" y="803397"/>
                    <a:pt x="0" y="51755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  <a:latin typeface="Arial" charset="0"/>
                <a:ea typeface="ＭＳ Ｐゴシック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ガラス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3" name="グループ化 52"/>
          <p:cNvGrpSpPr/>
          <p:nvPr/>
        </p:nvGrpSpPr>
        <p:grpSpPr>
          <a:xfrm>
            <a:off x="1873067" y="878880"/>
            <a:ext cx="3050626" cy="3857898"/>
            <a:chOff x="6024276" y="3340807"/>
            <a:chExt cx="2098232" cy="2653478"/>
          </a:xfrm>
        </p:grpSpPr>
        <p:grpSp>
          <p:nvGrpSpPr>
            <p:cNvPr id="54" name="グループ化 53"/>
            <p:cNvGrpSpPr/>
            <p:nvPr/>
          </p:nvGrpSpPr>
          <p:grpSpPr>
            <a:xfrm>
              <a:off x="6024276" y="3340807"/>
              <a:ext cx="2098232" cy="2653478"/>
              <a:chOff x="6024276" y="3340807"/>
              <a:chExt cx="2098232" cy="2653478"/>
            </a:xfrm>
          </p:grpSpPr>
          <p:sp>
            <p:nvSpPr>
              <p:cNvPr id="62" name="正方形/長方形 61"/>
              <p:cNvSpPr/>
              <p:nvPr/>
            </p:nvSpPr>
            <p:spPr bwMode="auto">
              <a:xfrm>
                <a:off x="6024276" y="3477893"/>
                <a:ext cx="2098232" cy="2516392"/>
              </a:xfrm>
              <a:prstGeom prst="rect">
                <a:avLst/>
              </a:prstGeom>
              <a:gradFill>
                <a:gsLst>
                  <a:gs pos="0">
                    <a:srgbClr val="00B0F0"/>
                  </a:gs>
                  <a:gs pos="100000">
                    <a:schemeClr val="accent1">
                      <a:shade val="100000"/>
                      <a:satMod val="115000"/>
                    </a:schemeClr>
                  </a:gs>
                </a:gsLst>
                <a:lin ang="5400000" scaled="0"/>
              </a:gradFill>
              <a:ln w="76200">
                <a:solidFill>
                  <a:srgbClr val="00B0F0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台形 62"/>
              <p:cNvSpPr/>
              <p:nvPr/>
            </p:nvSpPr>
            <p:spPr bwMode="auto">
              <a:xfrm rot="2700000">
                <a:off x="7523032" y="3683068"/>
                <a:ext cx="669531" cy="132116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台形 63"/>
              <p:cNvSpPr/>
              <p:nvPr/>
            </p:nvSpPr>
            <p:spPr bwMode="auto">
              <a:xfrm rot="2700000">
                <a:off x="7149797" y="3808679"/>
                <a:ext cx="1112115" cy="176371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" name="グループ化 54"/>
            <p:cNvGrpSpPr/>
            <p:nvPr/>
          </p:nvGrpSpPr>
          <p:grpSpPr>
            <a:xfrm>
              <a:off x="6456077" y="4250127"/>
              <a:ext cx="491244" cy="491244"/>
              <a:chOff x="6506783" y="4250127"/>
              <a:chExt cx="491244" cy="491244"/>
            </a:xfrm>
          </p:grpSpPr>
          <p:sp>
            <p:nvSpPr>
              <p:cNvPr id="60" name="円/楕円 59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円/楕円 60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6" name="月 55"/>
            <p:cNvSpPr/>
            <p:nvPr/>
          </p:nvSpPr>
          <p:spPr bwMode="auto">
            <a:xfrm rot="5400000">
              <a:off x="6921364" y="4801455"/>
              <a:ext cx="304056" cy="573578"/>
            </a:xfrm>
            <a:custGeom>
              <a:avLst/>
              <a:gdLst>
                <a:gd name="connsiteX0" fmla="*/ 284436 w 284436"/>
                <a:gd name="connsiteY0" fmla="*/ 573316 h 573316"/>
                <a:gd name="connsiteX1" fmla="*/ 0 w 284436"/>
                <a:gd name="connsiteY1" fmla="*/ 286658 h 573316"/>
                <a:gd name="connsiteX2" fmla="*/ 284436 w 284436"/>
                <a:gd name="connsiteY2" fmla="*/ 0 h 573316"/>
                <a:gd name="connsiteX3" fmla="*/ 284436 w 284436"/>
                <a:gd name="connsiteY3" fmla="*/ 573316 h 573316"/>
                <a:gd name="connsiteX0" fmla="*/ 284436 w 290976"/>
                <a:gd name="connsiteY0" fmla="*/ 573316 h 573316"/>
                <a:gd name="connsiteX1" fmla="*/ 0 w 290976"/>
                <a:gd name="connsiteY1" fmla="*/ 286658 h 573316"/>
                <a:gd name="connsiteX2" fmla="*/ 284436 w 290976"/>
                <a:gd name="connsiteY2" fmla="*/ 0 h 573316"/>
                <a:gd name="connsiteX3" fmla="*/ 284436 w 290976"/>
                <a:gd name="connsiteY3" fmla="*/ 573316 h 573316"/>
                <a:gd name="connsiteX0" fmla="*/ 284436 w 306452"/>
                <a:gd name="connsiteY0" fmla="*/ 573316 h 573316"/>
                <a:gd name="connsiteX1" fmla="*/ 0 w 306452"/>
                <a:gd name="connsiteY1" fmla="*/ 286658 h 573316"/>
                <a:gd name="connsiteX2" fmla="*/ 284436 w 306452"/>
                <a:gd name="connsiteY2" fmla="*/ 0 h 573316"/>
                <a:gd name="connsiteX3" fmla="*/ 284436 w 306452"/>
                <a:gd name="connsiteY3" fmla="*/ 573316 h 573316"/>
                <a:gd name="connsiteX0" fmla="*/ 284436 w 312221"/>
                <a:gd name="connsiteY0" fmla="*/ 573317 h 573317"/>
                <a:gd name="connsiteX1" fmla="*/ 0 w 312221"/>
                <a:gd name="connsiteY1" fmla="*/ 286659 h 573317"/>
                <a:gd name="connsiteX2" fmla="*/ 284436 w 312221"/>
                <a:gd name="connsiteY2" fmla="*/ 1 h 573317"/>
                <a:gd name="connsiteX3" fmla="*/ 301441 w 312221"/>
                <a:gd name="connsiteY3" fmla="*/ 283125 h 573317"/>
                <a:gd name="connsiteX4" fmla="*/ 284436 w 312221"/>
                <a:gd name="connsiteY4" fmla="*/ 573317 h 573317"/>
                <a:gd name="connsiteX0" fmla="*/ 284436 w 312221"/>
                <a:gd name="connsiteY0" fmla="*/ 573578 h 573578"/>
                <a:gd name="connsiteX1" fmla="*/ 0 w 312221"/>
                <a:gd name="connsiteY1" fmla="*/ 286920 h 573578"/>
                <a:gd name="connsiteX2" fmla="*/ 284436 w 312221"/>
                <a:gd name="connsiteY2" fmla="*/ 262 h 573578"/>
                <a:gd name="connsiteX3" fmla="*/ 301441 w 312221"/>
                <a:gd name="connsiteY3" fmla="*/ 283386 h 573578"/>
                <a:gd name="connsiteX4" fmla="*/ 284436 w 312221"/>
                <a:gd name="connsiteY4" fmla="*/ 573578 h 573578"/>
                <a:gd name="connsiteX0" fmla="*/ 284436 w 298629"/>
                <a:gd name="connsiteY0" fmla="*/ 573578 h 573578"/>
                <a:gd name="connsiteX1" fmla="*/ 0 w 298629"/>
                <a:gd name="connsiteY1" fmla="*/ 286920 h 573578"/>
                <a:gd name="connsiteX2" fmla="*/ 284436 w 298629"/>
                <a:gd name="connsiteY2" fmla="*/ 262 h 573578"/>
                <a:gd name="connsiteX3" fmla="*/ 235404 w 298629"/>
                <a:gd name="connsiteY3" fmla="*/ 280846 h 573578"/>
                <a:gd name="connsiteX4" fmla="*/ 284436 w 298629"/>
                <a:gd name="connsiteY4" fmla="*/ 573578 h 573578"/>
                <a:gd name="connsiteX0" fmla="*/ 284436 w 296561"/>
                <a:gd name="connsiteY0" fmla="*/ 573578 h 573578"/>
                <a:gd name="connsiteX1" fmla="*/ 0 w 296561"/>
                <a:gd name="connsiteY1" fmla="*/ 286920 h 573578"/>
                <a:gd name="connsiteX2" fmla="*/ 284436 w 296561"/>
                <a:gd name="connsiteY2" fmla="*/ 262 h 573578"/>
                <a:gd name="connsiteX3" fmla="*/ 212547 w 296561"/>
                <a:gd name="connsiteY3" fmla="*/ 288466 h 573578"/>
                <a:gd name="connsiteX4" fmla="*/ 284436 w 296561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4056" h="573578">
                  <a:moveTo>
                    <a:pt x="284436" y="573578"/>
                  </a:moveTo>
                  <a:cubicBezTo>
                    <a:pt x="127346" y="573578"/>
                    <a:pt x="0" y="445237"/>
                    <a:pt x="0" y="286920"/>
                  </a:cubicBezTo>
                  <a:cubicBezTo>
                    <a:pt x="0" y="128603"/>
                    <a:pt x="127516" y="-6769"/>
                    <a:pt x="284436" y="262"/>
                  </a:cubicBezTo>
                  <a:cubicBezTo>
                    <a:pt x="352456" y="4753"/>
                    <a:pt x="212547" y="192913"/>
                    <a:pt x="212547" y="288466"/>
                  </a:cubicBezTo>
                  <a:cubicBezTo>
                    <a:pt x="212547" y="384019"/>
                    <a:pt x="354999" y="570449"/>
                    <a:pt x="284436" y="573578"/>
                  </a:cubicBez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C0000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7" name="グループ化 56"/>
            <p:cNvGrpSpPr/>
            <p:nvPr/>
          </p:nvGrpSpPr>
          <p:grpSpPr>
            <a:xfrm>
              <a:off x="7136797" y="4250127"/>
              <a:ext cx="491244" cy="491244"/>
              <a:chOff x="6506783" y="4250127"/>
              <a:chExt cx="491244" cy="491244"/>
            </a:xfrm>
          </p:grpSpPr>
          <p:sp>
            <p:nvSpPr>
              <p:cNvPr id="58" name="円/楕円 57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円/楕円 58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5" name="グループ化 14"/>
          <p:cNvGrpSpPr/>
          <p:nvPr/>
        </p:nvGrpSpPr>
        <p:grpSpPr>
          <a:xfrm>
            <a:off x="4244492" y="2803001"/>
            <a:ext cx="1911897" cy="1711562"/>
            <a:chOff x="1914326" y="721322"/>
            <a:chExt cx="6111908" cy="5471483"/>
          </a:xfrm>
        </p:grpSpPr>
        <p:sp>
          <p:nvSpPr>
            <p:cNvPr id="16" name="Freeform 28"/>
            <p:cNvSpPr>
              <a:spLocks/>
            </p:cNvSpPr>
            <p:nvPr/>
          </p:nvSpPr>
          <p:spPr bwMode="auto">
            <a:xfrm>
              <a:off x="1998447" y="826531"/>
              <a:ext cx="5936199" cy="5298562"/>
            </a:xfrm>
            <a:custGeom>
              <a:avLst/>
              <a:gdLst>
                <a:gd name="T0" fmla="*/ 0 w 1078"/>
                <a:gd name="T1" fmla="*/ 935 h 963"/>
                <a:gd name="T2" fmla="*/ 0 w 1078"/>
                <a:gd name="T3" fmla="*/ 907 h 963"/>
                <a:gd name="T4" fmla="*/ 511 w 1078"/>
                <a:gd name="T5" fmla="*/ 28 h 963"/>
                <a:gd name="T6" fmla="*/ 539 w 1078"/>
                <a:gd name="T7" fmla="*/ 0 h 963"/>
                <a:gd name="T8" fmla="*/ 567 w 1078"/>
                <a:gd name="T9" fmla="*/ 28 h 963"/>
                <a:gd name="T10" fmla="*/ 1078 w 1078"/>
                <a:gd name="T11" fmla="*/ 907 h 963"/>
                <a:gd name="T12" fmla="*/ 1078 w 1078"/>
                <a:gd name="T13" fmla="*/ 935 h 963"/>
                <a:gd name="T14" fmla="*/ 1049 w 1078"/>
                <a:gd name="T15" fmla="*/ 963 h 963"/>
                <a:gd name="T16" fmla="*/ 29 w 1078"/>
                <a:gd name="T17" fmla="*/ 963 h 963"/>
                <a:gd name="T18" fmla="*/ 0 w 1078"/>
                <a:gd name="T19" fmla="*/ 935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8" h="963">
                  <a:moveTo>
                    <a:pt x="0" y="935"/>
                  </a:moveTo>
                  <a:lnTo>
                    <a:pt x="0" y="907"/>
                  </a:lnTo>
                  <a:lnTo>
                    <a:pt x="511" y="28"/>
                  </a:lnTo>
                  <a:lnTo>
                    <a:pt x="539" y="0"/>
                  </a:lnTo>
                  <a:lnTo>
                    <a:pt x="567" y="28"/>
                  </a:lnTo>
                  <a:lnTo>
                    <a:pt x="1078" y="907"/>
                  </a:lnTo>
                  <a:lnTo>
                    <a:pt x="1078" y="935"/>
                  </a:lnTo>
                  <a:lnTo>
                    <a:pt x="1049" y="963"/>
                  </a:lnTo>
                  <a:lnTo>
                    <a:pt x="29" y="963"/>
                  </a:lnTo>
                  <a:lnTo>
                    <a:pt x="0" y="93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" name="Freeform 32"/>
            <p:cNvSpPr>
              <a:spLocks/>
            </p:cNvSpPr>
            <p:nvPr/>
          </p:nvSpPr>
          <p:spPr bwMode="auto">
            <a:xfrm>
              <a:off x="1914326" y="721322"/>
              <a:ext cx="6111908" cy="5471483"/>
            </a:xfrm>
            <a:custGeom>
              <a:avLst/>
              <a:gdLst>
                <a:gd name="T0" fmla="*/ 113 w 1077"/>
                <a:gd name="T1" fmla="*/ 878 h 963"/>
                <a:gd name="T2" fmla="*/ 539 w 1077"/>
                <a:gd name="T3" fmla="*/ 878 h 963"/>
                <a:gd name="T4" fmla="*/ 539 w 1077"/>
                <a:gd name="T5" fmla="*/ 963 h 963"/>
                <a:gd name="T6" fmla="*/ 28 w 1077"/>
                <a:gd name="T7" fmla="*/ 963 h 963"/>
                <a:gd name="T8" fmla="*/ 0 w 1077"/>
                <a:gd name="T9" fmla="*/ 935 h 963"/>
                <a:gd name="T10" fmla="*/ 0 w 1077"/>
                <a:gd name="T11" fmla="*/ 907 h 963"/>
                <a:gd name="T12" fmla="*/ 482 w 1077"/>
                <a:gd name="T13" fmla="*/ 28 h 963"/>
                <a:gd name="T14" fmla="*/ 510 w 1077"/>
                <a:gd name="T15" fmla="*/ 0 h 963"/>
                <a:gd name="T16" fmla="*/ 567 w 1077"/>
                <a:gd name="T17" fmla="*/ 0 h 963"/>
                <a:gd name="T18" fmla="*/ 595 w 1077"/>
                <a:gd name="T19" fmla="*/ 28 h 963"/>
                <a:gd name="T20" fmla="*/ 1077 w 1077"/>
                <a:gd name="T21" fmla="*/ 907 h 963"/>
                <a:gd name="T22" fmla="*/ 1077 w 1077"/>
                <a:gd name="T23" fmla="*/ 935 h 963"/>
                <a:gd name="T24" fmla="*/ 1049 w 1077"/>
                <a:gd name="T25" fmla="*/ 963 h 963"/>
                <a:gd name="T26" fmla="*/ 539 w 1077"/>
                <a:gd name="T27" fmla="*/ 963 h 963"/>
                <a:gd name="T28" fmla="*/ 539 w 1077"/>
                <a:gd name="T29" fmla="*/ 878 h 963"/>
                <a:gd name="T30" fmla="*/ 964 w 1077"/>
                <a:gd name="T31" fmla="*/ 878 h 963"/>
                <a:gd name="T32" fmla="*/ 539 w 1077"/>
                <a:gd name="T33" fmla="*/ 85 h 963"/>
                <a:gd name="T34" fmla="*/ 113 w 1077"/>
                <a:gd name="T35" fmla="*/ 878 h 963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901 w 10000"/>
                <a:gd name="connsiteY13" fmla="*/ 9956 h 10069"/>
                <a:gd name="connsiteX14" fmla="*/ 9740 w 10000"/>
                <a:gd name="connsiteY14" fmla="*/ 10069 h 10069"/>
                <a:gd name="connsiteX15" fmla="*/ 5005 w 10000"/>
                <a:gd name="connsiteY15" fmla="*/ 10069 h 10069"/>
                <a:gd name="connsiteX16" fmla="*/ 5005 w 10000"/>
                <a:gd name="connsiteY16" fmla="*/ 9186 h 10069"/>
                <a:gd name="connsiteX17" fmla="*/ 8951 w 10000"/>
                <a:gd name="connsiteY17" fmla="*/ 9186 h 10069"/>
                <a:gd name="connsiteX18" fmla="*/ 5005 w 10000"/>
                <a:gd name="connsiteY18" fmla="*/ 952 h 10069"/>
                <a:gd name="connsiteX19" fmla="*/ 1049 w 10000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12"/>
                <a:gd name="connsiteY0" fmla="*/ 9186 h 10069"/>
                <a:gd name="connsiteX1" fmla="*/ 5005 w 10012"/>
                <a:gd name="connsiteY1" fmla="*/ 9186 h 10069"/>
                <a:gd name="connsiteX2" fmla="*/ 5005 w 10012"/>
                <a:gd name="connsiteY2" fmla="*/ 10069 h 10069"/>
                <a:gd name="connsiteX3" fmla="*/ 260 w 10012"/>
                <a:gd name="connsiteY3" fmla="*/ 10069 h 10069"/>
                <a:gd name="connsiteX4" fmla="*/ 0 w 10012"/>
                <a:gd name="connsiteY4" fmla="*/ 9778 h 10069"/>
                <a:gd name="connsiteX5" fmla="*/ 0 w 10012"/>
                <a:gd name="connsiteY5" fmla="*/ 9487 h 10069"/>
                <a:gd name="connsiteX6" fmla="*/ 4475 w 10012"/>
                <a:gd name="connsiteY6" fmla="*/ 360 h 10069"/>
                <a:gd name="connsiteX7" fmla="*/ 4651 w 10012"/>
                <a:gd name="connsiteY7" fmla="*/ 134 h 10069"/>
                <a:gd name="connsiteX8" fmla="*/ 4990 w 10012"/>
                <a:gd name="connsiteY8" fmla="*/ 0 h 10069"/>
                <a:gd name="connsiteX9" fmla="*/ 5323 w 10012"/>
                <a:gd name="connsiteY9" fmla="*/ 139 h 10069"/>
                <a:gd name="connsiteX10" fmla="*/ 5525 w 10012"/>
                <a:gd name="connsiteY10" fmla="*/ 360 h 10069"/>
                <a:gd name="connsiteX11" fmla="*/ 10000 w 10012"/>
                <a:gd name="connsiteY11" fmla="*/ 9487 h 10069"/>
                <a:gd name="connsiteX12" fmla="*/ 10004 w 10012"/>
                <a:gd name="connsiteY12" fmla="*/ 9717 h 10069"/>
                <a:gd name="connsiteX13" fmla="*/ 9901 w 10012"/>
                <a:gd name="connsiteY13" fmla="*/ 9956 h 10069"/>
                <a:gd name="connsiteX14" fmla="*/ 9740 w 10012"/>
                <a:gd name="connsiteY14" fmla="*/ 10069 h 10069"/>
                <a:gd name="connsiteX15" fmla="*/ 5005 w 10012"/>
                <a:gd name="connsiteY15" fmla="*/ 10069 h 10069"/>
                <a:gd name="connsiteX16" fmla="*/ 5005 w 10012"/>
                <a:gd name="connsiteY16" fmla="*/ 9186 h 10069"/>
                <a:gd name="connsiteX17" fmla="*/ 8951 w 10012"/>
                <a:gd name="connsiteY17" fmla="*/ 9186 h 10069"/>
                <a:gd name="connsiteX18" fmla="*/ 5005 w 10012"/>
                <a:gd name="connsiteY18" fmla="*/ 952 h 10069"/>
                <a:gd name="connsiteX19" fmla="*/ 1049 w 10012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42 w 10023"/>
                <a:gd name="connsiteY13" fmla="*/ 9952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0 w 10034"/>
                <a:gd name="connsiteY4" fmla="*/ 9694 h 10069"/>
                <a:gd name="connsiteX5" fmla="*/ 4 w 10034"/>
                <a:gd name="connsiteY5" fmla="*/ 9487 h 10069"/>
                <a:gd name="connsiteX6" fmla="*/ 4479 w 10034"/>
                <a:gd name="connsiteY6" fmla="*/ 360 h 10069"/>
                <a:gd name="connsiteX7" fmla="*/ 4655 w 10034"/>
                <a:gd name="connsiteY7" fmla="*/ 134 h 10069"/>
                <a:gd name="connsiteX8" fmla="*/ 4994 w 10034"/>
                <a:gd name="connsiteY8" fmla="*/ 0 h 10069"/>
                <a:gd name="connsiteX9" fmla="*/ 5327 w 10034"/>
                <a:gd name="connsiteY9" fmla="*/ 139 h 10069"/>
                <a:gd name="connsiteX10" fmla="*/ 5529 w 10034"/>
                <a:gd name="connsiteY10" fmla="*/ 360 h 10069"/>
                <a:gd name="connsiteX11" fmla="*/ 10004 w 10034"/>
                <a:gd name="connsiteY11" fmla="*/ 9487 h 10069"/>
                <a:gd name="connsiteX12" fmla="*/ 10029 w 10034"/>
                <a:gd name="connsiteY12" fmla="*/ 9740 h 10069"/>
                <a:gd name="connsiteX13" fmla="*/ 9946 w 10034"/>
                <a:gd name="connsiteY13" fmla="*/ 9952 h 10069"/>
                <a:gd name="connsiteX14" fmla="*/ 9744 w 10034"/>
                <a:gd name="connsiteY14" fmla="*/ 10069 h 10069"/>
                <a:gd name="connsiteX15" fmla="*/ 5009 w 10034"/>
                <a:gd name="connsiteY15" fmla="*/ 10069 h 10069"/>
                <a:gd name="connsiteX16" fmla="*/ 5009 w 10034"/>
                <a:gd name="connsiteY16" fmla="*/ 9186 h 10069"/>
                <a:gd name="connsiteX17" fmla="*/ 8955 w 10034"/>
                <a:gd name="connsiteY17" fmla="*/ 9186 h 10069"/>
                <a:gd name="connsiteX18" fmla="*/ 5009 w 10034"/>
                <a:gd name="connsiteY18" fmla="*/ 952 h 10069"/>
                <a:gd name="connsiteX19" fmla="*/ 1053 w 10034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62 w 10034"/>
                <a:gd name="connsiteY4" fmla="*/ 9923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72 w 10053"/>
                <a:gd name="connsiteY0" fmla="*/ 9186 h 10069"/>
                <a:gd name="connsiteX1" fmla="*/ 5028 w 10053"/>
                <a:gd name="connsiteY1" fmla="*/ 9186 h 10069"/>
                <a:gd name="connsiteX2" fmla="*/ 5028 w 10053"/>
                <a:gd name="connsiteY2" fmla="*/ 10069 h 10069"/>
                <a:gd name="connsiteX3" fmla="*/ 283 w 10053"/>
                <a:gd name="connsiteY3" fmla="*/ 10069 h 10069"/>
                <a:gd name="connsiteX4" fmla="*/ 81 w 10053"/>
                <a:gd name="connsiteY4" fmla="*/ 9923 h 10069"/>
                <a:gd name="connsiteX5" fmla="*/ 6 w 10053"/>
                <a:gd name="connsiteY5" fmla="*/ 9689 h 10069"/>
                <a:gd name="connsiteX6" fmla="*/ 23 w 10053"/>
                <a:gd name="connsiteY6" fmla="*/ 9487 h 10069"/>
                <a:gd name="connsiteX7" fmla="*/ 4498 w 10053"/>
                <a:gd name="connsiteY7" fmla="*/ 360 h 10069"/>
                <a:gd name="connsiteX8" fmla="*/ 4674 w 10053"/>
                <a:gd name="connsiteY8" fmla="*/ 134 h 10069"/>
                <a:gd name="connsiteX9" fmla="*/ 5013 w 10053"/>
                <a:gd name="connsiteY9" fmla="*/ 0 h 10069"/>
                <a:gd name="connsiteX10" fmla="*/ 5346 w 10053"/>
                <a:gd name="connsiteY10" fmla="*/ 139 h 10069"/>
                <a:gd name="connsiteX11" fmla="*/ 5548 w 10053"/>
                <a:gd name="connsiteY11" fmla="*/ 360 h 10069"/>
                <a:gd name="connsiteX12" fmla="*/ 10023 w 10053"/>
                <a:gd name="connsiteY12" fmla="*/ 9487 h 10069"/>
                <a:gd name="connsiteX13" fmla="*/ 10048 w 10053"/>
                <a:gd name="connsiteY13" fmla="*/ 9740 h 10069"/>
                <a:gd name="connsiteX14" fmla="*/ 9965 w 10053"/>
                <a:gd name="connsiteY14" fmla="*/ 9952 h 10069"/>
                <a:gd name="connsiteX15" fmla="*/ 9763 w 10053"/>
                <a:gd name="connsiteY15" fmla="*/ 10069 h 10069"/>
                <a:gd name="connsiteX16" fmla="*/ 5028 w 10053"/>
                <a:gd name="connsiteY16" fmla="*/ 10069 h 10069"/>
                <a:gd name="connsiteX17" fmla="*/ 5028 w 10053"/>
                <a:gd name="connsiteY17" fmla="*/ 9186 h 10069"/>
                <a:gd name="connsiteX18" fmla="*/ 8974 w 10053"/>
                <a:gd name="connsiteY18" fmla="*/ 9186 h 10069"/>
                <a:gd name="connsiteX19" fmla="*/ 5028 w 10053"/>
                <a:gd name="connsiteY19" fmla="*/ 952 h 10069"/>
                <a:gd name="connsiteX20" fmla="*/ 1072 w 10053"/>
                <a:gd name="connsiteY20" fmla="*/ 9186 h 10069"/>
                <a:gd name="connsiteX0" fmla="*/ 1076 w 10057"/>
                <a:gd name="connsiteY0" fmla="*/ 9186 h 10069"/>
                <a:gd name="connsiteX1" fmla="*/ 5032 w 10057"/>
                <a:gd name="connsiteY1" fmla="*/ 9186 h 10069"/>
                <a:gd name="connsiteX2" fmla="*/ 5032 w 10057"/>
                <a:gd name="connsiteY2" fmla="*/ 10069 h 10069"/>
                <a:gd name="connsiteX3" fmla="*/ 287 w 10057"/>
                <a:gd name="connsiteY3" fmla="*/ 10069 h 10069"/>
                <a:gd name="connsiteX4" fmla="*/ 85 w 10057"/>
                <a:gd name="connsiteY4" fmla="*/ 9923 h 10069"/>
                <a:gd name="connsiteX5" fmla="*/ 10 w 10057"/>
                <a:gd name="connsiteY5" fmla="*/ 9689 h 10069"/>
                <a:gd name="connsiteX6" fmla="*/ 27 w 10057"/>
                <a:gd name="connsiteY6" fmla="*/ 9487 h 10069"/>
                <a:gd name="connsiteX7" fmla="*/ 4502 w 10057"/>
                <a:gd name="connsiteY7" fmla="*/ 360 h 10069"/>
                <a:gd name="connsiteX8" fmla="*/ 4678 w 10057"/>
                <a:gd name="connsiteY8" fmla="*/ 134 h 10069"/>
                <a:gd name="connsiteX9" fmla="*/ 5017 w 10057"/>
                <a:gd name="connsiteY9" fmla="*/ 0 h 10069"/>
                <a:gd name="connsiteX10" fmla="*/ 5350 w 10057"/>
                <a:gd name="connsiteY10" fmla="*/ 139 h 10069"/>
                <a:gd name="connsiteX11" fmla="*/ 5552 w 10057"/>
                <a:gd name="connsiteY11" fmla="*/ 360 h 10069"/>
                <a:gd name="connsiteX12" fmla="*/ 10027 w 10057"/>
                <a:gd name="connsiteY12" fmla="*/ 9487 h 10069"/>
                <a:gd name="connsiteX13" fmla="*/ 10052 w 10057"/>
                <a:gd name="connsiteY13" fmla="*/ 9740 h 10069"/>
                <a:gd name="connsiteX14" fmla="*/ 9969 w 10057"/>
                <a:gd name="connsiteY14" fmla="*/ 9952 h 10069"/>
                <a:gd name="connsiteX15" fmla="*/ 9767 w 10057"/>
                <a:gd name="connsiteY15" fmla="*/ 10069 h 10069"/>
                <a:gd name="connsiteX16" fmla="*/ 5032 w 10057"/>
                <a:gd name="connsiteY16" fmla="*/ 10069 h 10069"/>
                <a:gd name="connsiteX17" fmla="*/ 5032 w 10057"/>
                <a:gd name="connsiteY17" fmla="*/ 9186 h 10069"/>
                <a:gd name="connsiteX18" fmla="*/ 8978 w 10057"/>
                <a:gd name="connsiteY18" fmla="*/ 9186 h 10069"/>
                <a:gd name="connsiteX19" fmla="*/ 5032 w 10057"/>
                <a:gd name="connsiteY19" fmla="*/ 952 h 10069"/>
                <a:gd name="connsiteX20" fmla="*/ 1076 w 10057"/>
                <a:gd name="connsiteY20" fmla="*/ 9186 h 10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0057" h="10069">
                  <a:moveTo>
                    <a:pt x="1076" y="9186"/>
                  </a:moveTo>
                  <a:lnTo>
                    <a:pt x="5032" y="9186"/>
                  </a:lnTo>
                  <a:lnTo>
                    <a:pt x="5032" y="10069"/>
                  </a:lnTo>
                  <a:lnTo>
                    <a:pt x="287" y="10069"/>
                  </a:lnTo>
                  <a:cubicBezTo>
                    <a:pt x="228" y="10058"/>
                    <a:pt x="131" y="9990"/>
                    <a:pt x="85" y="9923"/>
                  </a:cubicBezTo>
                  <a:cubicBezTo>
                    <a:pt x="53" y="9831"/>
                    <a:pt x="21" y="9809"/>
                    <a:pt x="10" y="9689"/>
                  </a:cubicBezTo>
                  <a:cubicBezTo>
                    <a:pt x="-10" y="9583"/>
                    <a:pt x="1" y="9570"/>
                    <a:pt x="27" y="9487"/>
                  </a:cubicBezTo>
                  <a:lnTo>
                    <a:pt x="4502" y="360"/>
                  </a:lnTo>
                  <a:cubicBezTo>
                    <a:pt x="4565" y="280"/>
                    <a:pt x="4594" y="209"/>
                    <a:pt x="4678" y="134"/>
                  </a:cubicBezTo>
                  <a:cubicBezTo>
                    <a:pt x="4766" y="83"/>
                    <a:pt x="4837" y="-5"/>
                    <a:pt x="5017" y="0"/>
                  </a:cubicBezTo>
                  <a:cubicBezTo>
                    <a:pt x="5168" y="-5"/>
                    <a:pt x="5262" y="60"/>
                    <a:pt x="5350" y="139"/>
                  </a:cubicBezTo>
                  <a:cubicBezTo>
                    <a:pt x="5447" y="224"/>
                    <a:pt x="5476" y="275"/>
                    <a:pt x="5552" y="360"/>
                  </a:cubicBezTo>
                  <a:lnTo>
                    <a:pt x="10027" y="9487"/>
                  </a:lnTo>
                  <a:cubicBezTo>
                    <a:pt x="10028" y="9564"/>
                    <a:pt x="10072" y="9630"/>
                    <a:pt x="10052" y="9740"/>
                  </a:cubicBezTo>
                  <a:cubicBezTo>
                    <a:pt x="10041" y="9837"/>
                    <a:pt x="10009" y="9907"/>
                    <a:pt x="9969" y="9952"/>
                  </a:cubicBezTo>
                  <a:cubicBezTo>
                    <a:pt x="9913" y="10016"/>
                    <a:pt x="9831" y="10066"/>
                    <a:pt x="9767" y="10069"/>
                  </a:cubicBezTo>
                  <a:lnTo>
                    <a:pt x="5032" y="10069"/>
                  </a:lnTo>
                  <a:lnTo>
                    <a:pt x="5032" y="9186"/>
                  </a:lnTo>
                  <a:lnTo>
                    <a:pt x="8978" y="9186"/>
                  </a:lnTo>
                  <a:lnTo>
                    <a:pt x="5032" y="952"/>
                  </a:lnTo>
                  <a:lnTo>
                    <a:pt x="1076" y="9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" name="Oval 61"/>
            <p:cNvSpPr>
              <a:spLocks noChangeArrowheads="1"/>
            </p:cNvSpPr>
            <p:nvPr/>
          </p:nvSpPr>
          <p:spPr bwMode="auto">
            <a:xfrm>
              <a:off x="4712622" y="5094185"/>
              <a:ext cx="564277" cy="564277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" name="円/楕円 1"/>
            <p:cNvSpPr/>
            <p:nvPr/>
          </p:nvSpPr>
          <p:spPr>
            <a:xfrm>
              <a:off x="4448989" y="2213866"/>
              <a:ext cx="1035116" cy="2752156"/>
            </a:xfrm>
            <a:custGeom>
              <a:avLst/>
              <a:gdLst>
                <a:gd name="connsiteX0" fmla="*/ 0 w 1035115"/>
                <a:gd name="connsiteY0" fmla="*/ 517558 h 1035115"/>
                <a:gd name="connsiteX1" fmla="*/ 517558 w 1035115"/>
                <a:gd name="connsiteY1" fmla="*/ 0 h 1035115"/>
                <a:gd name="connsiteX2" fmla="*/ 1035116 w 1035115"/>
                <a:gd name="connsiteY2" fmla="*/ 517558 h 1035115"/>
                <a:gd name="connsiteX3" fmla="*/ 517558 w 1035115"/>
                <a:gd name="connsiteY3" fmla="*/ 1035116 h 1035115"/>
                <a:gd name="connsiteX4" fmla="*/ 0 w 1035115"/>
                <a:gd name="connsiteY4" fmla="*/ 517558 h 1035115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35116" h="2752156">
                  <a:moveTo>
                    <a:pt x="0" y="517558"/>
                  </a:moveTo>
                  <a:cubicBezTo>
                    <a:pt x="0" y="231719"/>
                    <a:pt x="231719" y="0"/>
                    <a:pt x="517558" y="0"/>
                  </a:cubicBezTo>
                  <a:cubicBezTo>
                    <a:pt x="803397" y="0"/>
                    <a:pt x="1035116" y="231719"/>
                    <a:pt x="1035116" y="517558"/>
                  </a:cubicBezTo>
                  <a:cubicBezTo>
                    <a:pt x="1035116" y="803397"/>
                    <a:pt x="681477" y="2752156"/>
                    <a:pt x="558198" y="2752156"/>
                  </a:cubicBezTo>
                  <a:cubicBezTo>
                    <a:pt x="434919" y="2752156"/>
                    <a:pt x="0" y="803397"/>
                    <a:pt x="0" y="51755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  <a:latin typeface="Arial" charset="0"/>
                <a:ea typeface="ＭＳ Ｐゴシック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ガラス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3" name="グループ化 12"/>
          <p:cNvGrpSpPr/>
          <p:nvPr/>
        </p:nvGrpSpPr>
        <p:grpSpPr>
          <a:xfrm>
            <a:off x="2134891" y="980140"/>
            <a:ext cx="3058827" cy="3868270"/>
            <a:chOff x="3535076" y="3340807"/>
            <a:chExt cx="2098232" cy="2653478"/>
          </a:xfrm>
        </p:grpSpPr>
        <p:sp>
          <p:nvSpPr>
            <p:cNvPr id="14" name="正方形/長方形 13"/>
            <p:cNvSpPr/>
            <p:nvPr/>
          </p:nvSpPr>
          <p:spPr bwMode="auto">
            <a:xfrm>
              <a:off x="3535076" y="3477893"/>
              <a:ext cx="2098232" cy="2516392"/>
            </a:xfrm>
            <a:prstGeom prst="rect">
              <a:avLst/>
            </a:prstGeom>
            <a:gradFill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5400000" scaled="0"/>
            </a:gradFill>
            <a:ln w="76200">
              <a:solidFill>
                <a:srgbClr val="00B0F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/>
            <p:cNvSpPr/>
            <p:nvPr/>
          </p:nvSpPr>
          <p:spPr bwMode="auto">
            <a:xfrm rot="2700000">
              <a:off x="5033832" y="3683068"/>
              <a:ext cx="669531" cy="132116"/>
            </a:xfrm>
            <a:prstGeom prst="trapezoid">
              <a:avLst>
                <a:gd name="adj" fmla="val 101577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/>
            <p:cNvSpPr/>
            <p:nvPr/>
          </p:nvSpPr>
          <p:spPr bwMode="auto">
            <a:xfrm rot="2700000">
              <a:off x="4660597" y="3808679"/>
              <a:ext cx="1112115" cy="176371"/>
            </a:xfrm>
            <a:prstGeom prst="trapezoid">
              <a:avLst>
                <a:gd name="adj" fmla="val 101577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2708355" y="2406893"/>
            <a:ext cx="1911897" cy="1711562"/>
            <a:chOff x="1914326" y="721322"/>
            <a:chExt cx="6111908" cy="5471483"/>
          </a:xfrm>
        </p:grpSpPr>
        <p:sp>
          <p:nvSpPr>
            <p:cNvPr id="9" name="Freeform 28"/>
            <p:cNvSpPr>
              <a:spLocks/>
            </p:cNvSpPr>
            <p:nvPr/>
          </p:nvSpPr>
          <p:spPr bwMode="auto">
            <a:xfrm>
              <a:off x="1998447" y="826531"/>
              <a:ext cx="5936199" cy="5298562"/>
            </a:xfrm>
            <a:custGeom>
              <a:avLst/>
              <a:gdLst>
                <a:gd name="T0" fmla="*/ 0 w 1078"/>
                <a:gd name="T1" fmla="*/ 935 h 963"/>
                <a:gd name="T2" fmla="*/ 0 w 1078"/>
                <a:gd name="T3" fmla="*/ 907 h 963"/>
                <a:gd name="T4" fmla="*/ 511 w 1078"/>
                <a:gd name="T5" fmla="*/ 28 h 963"/>
                <a:gd name="T6" fmla="*/ 539 w 1078"/>
                <a:gd name="T7" fmla="*/ 0 h 963"/>
                <a:gd name="T8" fmla="*/ 567 w 1078"/>
                <a:gd name="T9" fmla="*/ 28 h 963"/>
                <a:gd name="T10" fmla="*/ 1078 w 1078"/>
                <a:gd name="T11" fmla="*/ 907 h 963"/>
                <a:gd name="T12" fmla="*/ 1078 w 1078"/>
                <a:gd name="T13" fmla="*/ 935 h 963"/>
                <a:gd name="T14" fmla="*/ 1049 w 1078"/>
                <a:gd name="T15" fmla="*/ 963 h 963"/>
                <a:gd name="T16" fmla="*/ 29 w 1078"/>
                <a:gd name="T17" fmla="*/ 963 h 963"/>
                <a:gd name="T18" fmla="*/ 0 w 1078"/>
                <a:gd name="T19" fmla="*/ 935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8" h="963">
                  <a:moveTo>
                    <a:pt x="0" y="935"/>
                  </a:moveTo>
                  <a:lnTo>
                    <a:pt x="0" y="907"/>
                  </a:lnTo>
                  <a:lnTo>
                    <a:pt x="511" y="28"/>
                  </a:lnTo>
                  <a:lnTo>
                    <a:pt x="539" y="0"/>
                  </a:lnTo>
                  <a:lnTo>
                    <a:pt x="567" y="28"/>
                  </a:lnTo>
                  <a:lnTo>
                    <a:pt x="1078" y="907"/>
                  </a:lnTo>
                  <a:lnTo>
                    <a:pt x="1078" y="935"/>
                  </a:lnTo>
                  <a:lnTo>
                    <a:pt x="1049" y="963"/>
                  </a:lnTo>
                  <a:lnTo>
                    <a:pt x="29" y="963"/>
                  </a:lnTo>
                  <a:lnTo>
                    <a:pt x="0" y="93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" name="Freeform 32"/>
            <p:cNvSpPr>
              <a:spLocks/>
            </p:cNvSpPr>
            <p:nvPr/>
          </p:nvSpPr>
          <p:spPr bwMode="auto">
            <a:xfrm>
              <a:off x="1914326" y="721322"/>
              <a:ext cx="6111908" cy="5471483"/>
            </a:xfrm>
            <a:custGeom>
              <a:avLst/>
              <a:gdLst>
                <a:gd name="T0" fmla="*/ 113 w 1077"/>
                <a:gd name="T1" fmla="*/ 878 h 963"/>
                <a:gd name="T2" fmla="*/ 539 w 1077"/>
                <a:gd name="T3" fmla="*/ 878 h 963"/>
                <a:gd name="T4" fmla="*/ 539 w 1077"/>
                <a:gd name="T5" fmla="*/ 963 h 963"/>
                <a:gd name="T6" fmla="*/ 28 w 1077"/>
                <a:gd name="T7" fmla="*/ 963 h 963"/>
                <a:gd name="T8" fmla="*/ 0 w 1077"/>
                <a:gd name="T9" fmla="*/ 935 h 963"/>
                <a:gd name="T10" fmla="*/ 0 w 1077"/>
                <a:gd name="T11" fmla="*/ 907 h 963"/>
                <a:gd name="T12" fmla="*/ 482 w 1077"/>
                <a:gd name="T13" fmla="*/ 28 h 963"/>
                <a:gd name="T14" fmla="*/ 510 w 1077"/>
                <a:gd name="T15" fmla="*/ 0 h 963"/>
                <a:gd name="T16" fmla="*/ 567 w 1077"/>
                <a:gd name="T17" fmla="*/ 0 h 963"/>
                <a:gd name="T18" fmla="*/ 595 w 1077"/>
                <a:gd name="T19" fmla="*/ 28 h 963"/>
                <a:gd name="T20" fmla="*/ 1077 w 1077"/>
                <a:gd name="T21" fmla="*/ 907 h 963"/>
                <a:gd name="T22" fmla="*/ 1077 w 1077"/>
                <a:gd name="T23" fmla="*/ 935 h 963"/>
                <a:gd name="T24" fmla="*/ 1049 w 1077"/>
                <a:gd name="T25" fmla="*/ 963 h 963"/>
                <a:gd name="T26" fmla="*/ 539 w 1077"/>
                <a:gd name="T27" fmla="*/ 963 h 963"/>
                <a:gd name="T28" fmla="*/ 539 w 1077"/>
                <a:gd name="T29" fmla="*/ 878 h 963"/>
                <a:gd name="T30" fmla="*/ 964 w 1077"/>
                <a:gd name="T31" fmla="*/ 878 h 963"/>
                <a:gd name="T32" fmla="*/ 539 w 1077"/>
                <a:gd name="T33" fmla="*/ 85 h 963"/>
                <a:gd name="T34" fmla="*/ 113 w 1077"/>
                <a:gd name="T35" fmla="*/ 878 h 963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901 w 10000"/>
                <a:gd name="connsiteY13" fmla="*/ 9956 h 10069"/>
                <a:gd name="connsiteX14" fmla="*/ 9740 w 10000"/>
                <a:gd name="connsiteY14" fmla="*/ 10069 h 10069"/>
                <a:gd name="connsiteX15" fmla="*/ 5005 w 10000"/>
                <a:gd name="connsiteY15" fmla="*/ 10069 h 10069"/>
                <a:gd name="connsiteX16" fmla="*/ 5005 w 10000"/>
                <a:gd name="connsiteY16" fmla="*/ 9186 h 10069"/>
                <a:gd name="connsiteX17" fmla="*/ 8951 w 10000"/>
                <a:gd name="connsiteY17" fmla="*/ 9186 h 10069"/>
                <a:gd name="connsiteX18" fmla="*/ 5005 w 10000"/>
                <a:gd name="connsiteY18" fmla="*/ 952 h 10069"/>
                <a:gd name="connsiteX19" fmla="*/ 1049 w 10000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12"/>
                <a:gd name="connsiteY0" fmla="*/ 9186 h 10069"/>
                <a:gd name="connsiteX1" fmla="*/ 5005 w 10012"/>
                <a:gd name="connsiteY1" fmla="*/ 9186 h 10069"/>
                <a:gd name="connsiteX2" fmla="*/ 5005 w 10012"/>
                <a:gd name="connsiteY2" fmla="*/ 10069 h 10069"/>
                <a:gd name="connsiteX3" fmla="*/ 260 w 10012"/>
                <a:gd name="connsiteY3" fmla="*/ 10069 h 10069"/>
                <a:gd name="connsiteX4" fmla="*/ 0 w 10012"/>
                <a:gd name="connsiteY4" fmla="*/ 9778 h 10069"/>
                <a:gd name="connsiteX5" fmla="*/ 0 w 10012"/>
                <a:gd name="connsiteY5" fmla="*/ 9487 h 10069"/>
                <a:gd name="connsiteX6" fmla="*/ 4475 w 10012"/>
                <a:gd name="connsiteY6" fmla="*/ 360 h 10069"/>
                <a:gd name="connsiteX7" fmla="*/ 4651 w 10012"/>
                <a:gd name="connsiteY7" fmla="*/ 134 h 10069"/>
                <a:gd name="connsiteX8" fmla="*/ 4990 w 10012"/>
                <a:gd name="connsiteY8" fmla="*/ 0 h 10069"/>
                <a:gd name="connsiteX9" fmla="*/ 5323 w 10012"/>
                <a:gd name="connsiteY9" fmla="*/ 139 h 10069"/>
                <a:gd name="connsiteX10" fmla="*/ 5525 w 10012"/>
                <a:gd name="connsiteY10" fmla="*/ 360 h 10069"/>
                <a:gd name="connsiteX11" fmla="*/ 10000 w 10012"/>
                <a:gd name="connsiteY11" fmla="*/ 9487 h 10069"/>
                <a:gd name="connsiteX12" fmla="*/ 10004 w 10012"/>
                <a:gd name="connsiteY12" fmla="*/ 9717 h 10069"/>
                <a:gd name="connsiteX13" fmla="*/ 9901 w 10012"/>
                <a:gd name="connsiteY13" fmla="*/ 9956 h 10069"/>
                <a:gd name="connsiteX14" fmla="*/ 9740 w 10012"/>
                <a:gd name="connsiteY14" fmla="*/ 10069 h 10069"/>
                <a:gd name="connsiteX15" fmla="*/ 5005 w 10012"/>
                <a:gd name="connsiteY15" fmla="*/ 10069 h 10069"/>
                <a:gd name="connsiteX16" fmla="*/ 5005 w 10012"/>
                <a:gd name="connsiteY16" fmla="*/ 9186 h 10069"/>
                <a:gd name="connsiteX17" fmla="*/ 8951 w 10012"/>
                <a:gd name="connsiteY17" fmla="*/ 9186 h 10069"/>
                <a:gd name="connsiteX18" fmla="*/ 5005 w 10012"/>
                <a:gd name="connsiteY18" fmla="*/ 952 h 10069"/>
                <a:gd name="connsiteX19" fmla="*/ 1049 w 10012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42 w 10023"/>
                <a:gd name="connsiteY13" fmla="*/ 9952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0 w 10034"/>
                <a:gd name="connsiteY4" fmla="*/ 9694 h 10069"/>
                <a:gd name="connsiteX5" fmla="*/ 4 w 10034"/>
                <a:gd name="connsiteY5" fmla="*/ 9487 h 10069"/>
                <a:gd name="connsiteX6" fmla="*/ 4479 w 10034"/>
                <a:gd name="connsiteY6" fmla="*/ 360 h 10069"/>
                <a:gd name="connsiteX7" fmla="*/ 4655 w 10034"/>
                <a:gd name="connsiteY7" fmla="*/ 134 h 10069"/>
                <a:gd name="connsiteX8" fmla="*/ 4994 w 10034"/>
                <a:gd name="connsiteY8" fmla="*/ 0 h 10069"/>
                <a:gd name="connsiteX9" fmla="*/ 5327 w 10034"/>
                <a:gd name="connsiteY9" fmla="*/ 139 h 10069"/>
                <a:gd name="connsiteX10" fmla="*/ 5529 w 10034"/>
                <a:gd name="connsiteY10" fmla="*/ 360 h 10069"/>
                <a:gd name="connsiteX11" fmla="*/ 10004 w 10034"/>
                <a:gd name="connsiteY11" fmla="*/ 9487 h 10069"/>
                <a:gd name="connsiteX12" fmla="*/ 10029 w 10034"/>
                <a:gd name="connsiteY12" fmla="*/ 9740 h 10069"/>
                <a:gd name="connsiteX13" fmla="*/ 9946 w 10034"/>
                <a:gd name="connsiteY13" fmla="*/ 9952 h 10069"/>
                <a:gd name="connsiteX14" fmla="*/ 9744 w 10034"/>
                <a:gd name="connsiteY14" fmla="*/ 10069 h 10069"/>
                <a:gd name="connsiteX15" fmla="*/ 5009 w 10034"/>
                <a:gd name="connsiteY15" fmla="*/ 10069 h 10069"/>
                <a:gd name="connsiteX16" fmla="*/ 5009 w 10034"/>
                <a:gd name="connsiteY16" fmla="*/ 9186 h 10069"/>
                <a:gd name="connsiteX17" fmla="*/ 8955 w 10034"/>
                <a:gd name="connsiteY17" fmla="*/ 9186 h 10069"/>
                <a:gd name="connsiteX18" fmla="*/ 5009 w 10034"/>
                <a:gd name="connsiteY18" fmla="*/ 952 h 10069"/>
                <a:gd name="connsiteX19" fmla="*/ 1053 w 10034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62 w 10034"/>
                <a:gd name="connsiteY4" fmla="*/ 9923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72 w 10053"/>
                <a:gd name="connsiteY0" fmla="*/ 9186 h 10069"/>
                <a:gd name="connsiteX1" fmla="*/ 5028 w 10053"/>
                <a:gd name="connsiteY1" fmla="*/ 9186 h 10069"/>
                <a:gd name="connsiteX2" fmla="*/ 5028 w 10053"/>
                <a:gd name="connsiteY2" fmla="*/ 10069 h 10069"/>
                <a:gd name="connsiteX3" fmla="*/ 283 w 10053"/>
                <a:gd name="connsiteY3" fmla="*/ 10069 h 10069"/>
                <a:gd name="connsiteX4" fmla="*/ 81 w 10053"/>
                <a:gd name="connsiteY4" fmla="*/ 9923 h 10069"/>
                <a:gd name="connsiteX5" fmla="*/ 6 w 10053"/>
                <a:gd name="connsiteY5" fmla="*/ 9689 h 10069"/>
                <a:gd name="connsiteX6" fmla="*/ 23 w 10053"/>
                <a:gd name="connsiteY6" fmla="*/ 9487 h 10069"/>
                <a:gd name="connsiteX7" fmla="*/ 4498 w 10053"/>
                <a:gd name="connsiteY7" fmla="*/ 360 h 10069"/>
                <a:gd name="connsiteX8" fmla="*/ 4674 w 10053"/>
                <a:gd name="connsiteY8" fmla="*/ 134 h 10069"/>
                <a:gd name="connsiteX9" fmla="*/ 5013 w 10053"/>
                <a:gd name="connsiteY9" fmla="*/ 0 h 10069"/>
                <a:gd name="connsiteX10" fmla="*/ 5346 w 10053"/>
                <a:gd name="connsiteY10" fmla="*/ 139 h 10069"/>
                <a:gd name="connsiteX11" fmla="*/ 5548 w 10053"/>
                <a:gd name="connsiteY11" fmla="*/ 360 h 10069"/>
                <a:gd name="connsiteX12" fmla="*/ 10023 w 10053"/>
                <a:gd name="connsiteY12" fmla="*/ 9487 h 10069"/>
                <a:gd name="connsiteX13" fmla="*/ 10048 w 10053"/>
                <a:gd name="connsiteY13" fmla="*/ 9740 h 10069"/>
                <a:gd name="connsiteX14" fmla="*/ 9965 w 10053"/>
                <a:gd name="connsiteY14" fmla="*/ 9952 h 10069"/>
                <a:gd name="connsiteX15" fmla="*/ 9763 w 10053"/>
                <a:gd name="connsiteY15" fmla="*/ 10069 h 10069"/>
                <a:gd name="connsiteX16" fmla="*/ 5028 w 10053"/>
                <a:gd name="connsiteY16" fmla="*/ 10069 h 10069"/>
                <a:gd name="connsiteX17" fmla="*/ 5028 w 10053"/>
                <a:gd name="connsiteY17" fmla="*/ 9186 h 10069"/>
                <a:gd name="connsiteX18" fmla="*/ 8974 w 10053"/>
                <a:gd name="connsiteY18" fmla="*/ 9186 h 10069"/>
                <a:gd name="connsiteX19" fmla="*/ 5028 w 10053"/>
                <a:gd name="connsiteY19" fmla="*/ 952 h 10069"/>
                <a:gd name="connsiteX20" fmla="*/ 1072 w 10053"/>
                <a:gd name="connsiteY20" fmla="*/ 9186 h 10069"/>
                <a:gd name="connsiteX0" fmla="*/ 1076 w 10057"/>
                <a:gd name="connsiteY0" fmla="*/ 9186 h 10069"/>
                <a:gd name="connsiteX1" fmla="*/ 5032 w 10057"/>
                <a:gd name="connsiteY1" fmla="*/ 9186 h 10069"/>
                <a:gd name="connsiteX2" fmla="*/ 5032 w 10057"/>
                <a:gd name="connsiteY2" fmla="*/ 10069 h 10069"/>
                <a:gd name="connsiteX3" fmla="*/ 287 w 10057"/>
                <a:gd name="connsiteY3" fmla="*/ 10069 h 10069"/>
                <a:gd name="connsiteX4" fmla="*/ 85 w 10057"/>
                <a:gd name="connsiteY4" fmla="*/ 9923 h 10069"/>
                <a:gd name="connsiteX5" fmla="*/ 10 w 10057"/>
                <a:gd name="connsiteY5" fmla="*/ 9689 h 10069"/>
                <a:gd name="connsiteX6" fmla="*/ 27 w 10057"/>
                <a:gd name="connsiteY6" fmla="*/ 9487 h 10069"/>
                <a:gd name="connsiteX7" fmla="*/ 4502 w 10057"/>
                <a:gd name="connsiteY7" fmla="*/ 360 h 10069"/>
                <a:gd name="connsiteX8" fmla="*/ 4678 w 10057"/>
                <a:gd name="connsiteY8" fmla="*/ 134 h 10069"/>
                <a:gd name="connsiteX9" fmla="*/ 5017 w 10057"/>
                <a:gd name="connsiteY9" fmla="*/ 0 h 10069"/>
                <a:gd name="connsiteX10" fmla="*/ 5350 w 10057"/>
                <a:gd name="connsiteY10" fmla="*/ 139 h 10069"/>
                <a:gd name="connsiteX11" fmla="*/ 5552 w 10057"/>
                <a:gd name="connsiteY11" fmla="*/ 360 h 10069"/>
                <a:gd name="connsiteX12" fmla="*/ 10027 w 10057"/>
                <a:gd name="connsiteY12" fmla="*/ 9487 h 10069"/>
                <a:gd name="connsiteX13" fmla="*/ 10052 w 10057"/>
                <a:gd name="connsiteY13" fmla="*/ 9740 h 10069"/>
                <a:gd name="connsiteX14" fmla="*/ 9969 w 10057"/>
                <a:gd name="connsiteY14" fmla="*/ 9952 h 10069"/>
                <a:gd name="connsiteX15" fmla="*/ 9767 w 10057"/>
                <a:gd name="connsiteY15" fmla="*/ 10069 h 10069"/>
                <a:gd name="connsiteX16" fmla="*/ 5032 w 10057"/>
                <a:gd name="connsiteY16" fmla="*/ 10069 h 10069"/>
                <a:gd name="connsiteX17" fmla="*/ 5032 w 10057"/>
                <a:gd name="connsiteY17" fmla="*/ 9186 h 10069"/>
                <a:gd name="connsiteX18" fmla="*/ 8978 w 10057"/>
                <a:gd name="connsiteY18" fmla="*/ 9186 h 10069"/>
                <a:gd name="connsiteX19" fmla="*/ 5032 w 10057"/>
                <a:gd name="connsiteY19" fmla="*/ 952 h 10069"/>
                <a:gd name="connsiteX20" fmla="*/ 1076 w 10057"/>
                <a:gd name="connsiteY20" fmla="*/ 9186 h 10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0057" h="10069">
                  <a:moveTo>
                    <a:pt x="1076" y="9186"/>
                  </a:moveTo>
                  <a:lnTo>
                    <a:pt x="5032" y="9186"/>
                  </a:lnTo>
                  <a:lnTo>
                    <a:pt x="5032" y="10069"/>
                  </a:lnTo>
                  <a:lnTo>
                    <a:pt x="287" y="10069"/>
                  </a:lnTo>
                  <a:cubicBezTo>
                    <a:pt x="228" y="10058"/>
                    <a:pt x="131" y="9990"/>
                    <a:pt x="85" y="9923"/>
                  </a:cubicBezTo>
                  <a:cubicBezTo>
                    <a:pt x="53" y="9831"/>
                    <a:pt x="21" y="9809"/>
                    <a:pt x="10" y="9689"/>
                  </a:cubicBezTo>
                  <a:cubicBezTo>
                    <a:pt x="-10" y="9583"/>
                    <a:pt x="1" y="9570"/>
                    <a:pt x="27" y="9487"/>
                  </a:cubicBezTo>
                  <a:lnTo>
                    <a:pt x="4502" y="360"/>
                  </a:lnTo>
                  <a:cubicBezTo>
                    <a:pt x="4565" y="280"/>
                    <a:pt x="4594" y="209"/>
                    <a:pt x="4678" y="134"/>
                  </a:cubicBezTo>
                  <a:cubicBezTo>
                    <a:pt x="4766" y="83"/>
                    <a:pt x="4837" y="-5"/>
                    <a:pt x="5017" y="0"/>
                  </a:cubicBezTo>
                  <a:cubicBezTo>
                    <a:pt x="5168" y="-5"/>
                    <a:pt x="5262" y="60"/>
                    <a:pt x="5350" y="139"/>
                  </a:cubicBezTo>
                  <a:cubicBezTo>
                    <a:pt x="5447" y="224"/>
                    <a:pt x="5476" y="275"/>
                    <a:pt x="5552" y="360"/>
                  </a:cubicBezTo>
                  <a:lnTo>
                    <a:pt x="10027" y="9487"/>
                  </a:lnTo>
                  <a:cubicBezTo>
                    <a:pt x="10028" y="9564"/>
                    <a:pt x="10072" y="9630"/>
                    <a:pt x="10052" y="9740"/>
                  </a:cubicBezTo>
                  <a:cubicBezTo>
                    <a:pt x="10041" y="9837"/>
                    <a:pt x="10009" y="9907"/>
                    <a:pt x="9969" y="9952"/>
                  </a:cubicBezTo>
                  <a:cubicBezTo>
                    <a:pt x="9913" y="10016"/>
                    <a:pt x="9831" y="10066"/>
                    <a:pt x="9767" y="10069"/>
                  </a:cubicBezTo>
                  <a:lnTo>
                    <a:pt x="5032" y="10069"/>
                  </a:lnTo>
                  <a:lnTo>
                    <a:pt x="5032" y="9186"/>
                  </a:lnTo>
                  <a:lnTo>
                    <a:pt x="8978" y="9186"/>
                  </a:lnTo>
                  <a:lnTo>
                    <a:pt x="5032" y="952"/>
                  </a:lnTo>
                  <a:lnTo>
                    <a:pt x="1076" y="9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1" name="Oval 61"/>
            <p:cNvSpPr>
              <a:spLocks noChangeArrowheads="1"/>
            </p:cNvSpPr>
            <p:nvPr/>
          </p:nvSpPr>
          <p:spPr bwMode="auto">
            <a:xfrm>
              <a:off x="4712622" y="5094185"/>
              <a:ext cx="564277" cy="564277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" name="円/楕円 1"/>
            <p:cNvSpPr/>
            <p:nvPr/>
          </p:nvSpPr>
          <p:spPr>
            <a:xfrm>
              <a:off x="4448989" y="2213866"/>
              <a:ext cx="1035116" cy="2752156"/>
            </a:xfrm>
            <a:custGeom>
              <a:avLst/>
              <a:gdLst>
                <a:gd name="connsiteX0" fmla="*/ 0 w 1035115"/>
                <a:gd name="connsiteY0" fmla="*/ 517558 h 1035115"/>
                <a:gd name="connsiteX1" fmla="*/ 517558 w 1035115"/>
                <a:gd name="connsiteY1" fmla="*/ 0 h 1035115"/>
                <a:gd name="connsiteX2" fmla="*/ 1035116 w 1035115"/>
                <a:gd name="connsiteY2" fmla="*/ 517558 h 1035115"/>
                <a:gd name="connsiteX3" fmla="*/ 517558 w 1035115"/>
                <a:gd name="connsiteY3" fmla="*/ 1035116 h 1035115"/>
                <a:gd name="connsiteX4" fmla="*/ 0 w 1035115"/>
                <a:gd name="connsiteY4" fmla="*/ 517558 h 1035115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35116" h="2752156">
                  <a:moveTo>
                    <a:pt x="0" y="517558"/>
                  </a:moveTo>
                  <a:cubicBezTo>
                    <a:pt x="0" y="231719"/>
                    <a:pt x="231719" y="0"/>
                    <a:pt x="517558" y="0"/>
                  </a:cubicBezTo>
                  <a:cubicBezTo>
                    <a:pt x="803397" y="0"/>
                    <a:pt x="1035116" y="231719"/>
                    <a:pt x="1035116" y="517558"/>
                  </a:cubicBezTo>
                  <a:cubicBezTo>
                    <a:pt x="1035116" y="803397"/>
                    <a:pt x="681477" y="2752156"/>
                    <a:pt x="558198" y="2752156"/>
                  </a:cubicBezTo>
                  <a:cubicBezTo>
                    <a:pt x="434919" y="2752156"/>
                    <a:pt x="0" y="803397"/>
                    <a:pt x="0" y="51755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  <a:latin typeface="Arial" charset="0"/>
                <a:ea typeface="ＭＳ Ｐゴシック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90394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ガラス</a:t>
            </a:r>
            <a: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</a:t>
            </a:r>
            <a:endParaRPr kumimoji="1" lang="ja-JP" altLang="en-US" sz="13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0" y="468853"/>
            <a:ext cx="6857999" cy="1938992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手をふれないで</a:t>
            </a:r>
            <a:endParaRPr kumimoji="1"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6" name="グループ化 45"/>
          <p:cNvGrpSpPr/>
          <p:nvPr/>
        </p:nvGrpSpPr>
        <p:grpSpPr>
          <a:xfrm>
            <a:off x="2365437" y="2638828"/>
            <a:ext cx="2065886" cy="2612572"/>
            <a:chOff x="6024276" y="3340807"/>
            <a:chExt cx="2098232" cy="2653478"/>
          </a:xfrm>
        </p:grpSpPr>
        <p:grpSp>
          <p:nvGrpSpPr>
            <p:cNvPr id="47" name="グループ化 46"/>
            <p:cNvGrpSpPr/>
            <p:nvPr/>
          </p:nvGrpSpPr>
          <p:grpSpPr>
            <a:xfrm>
              <a:off x="6024276" y="3340807"/>
              <a:ext cx="2098232" cy="2653478"/>
              <a:chOff x="6024276" y="3340807"/>
              <a:chExt cx="2098232" cy="2653478"/>
            </a:xfrm>
          </p:grpSpPr>
          <p:sp>
            <p:nvSpPr>
              <p:cNvPr id="61" name="正方形/長方形 60"/>
              <p:cNvSpPr/>
              <p:nvPr/>
            </p:nvSpPr>
            <p:spPr bwMode="auto">
              <a:xfrm>
                <a:off x="6024276" y="3477893"/>
                <a:ext cx="2098232" cy="2516392"/>
              </a:xfrm>
              <a:prstGeom prst="rect">
                <a:avLst/>
              </a:prstGeom>
              <a:gradFill>
                <a:gsLst>
                  <a:gs pos="0">
                    <a:srgbClr val="00B0F0"/>
                  </a:gs>
                  <a:gs pos="100000">
                    <a:schemeClr val="accent1">
                      <a:shade val="100000"/>
                      <a:satMod val="115000"/>
                    </a:schemeClr>
                  </a:gs>
                </a:gsLst>
                <a:lin ang="5400000" scaled="0"/>
              </a:gradFill>
              <a:ln w="76200">
                <a:solidFill>
                  <a:srgbClr val="00B0F0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台形 61"/>
              <p:cNvSpPr/>
              <p:nvPr/>
            </p:nvSpPr>
            <p:spPr bwMode="auto">
              <a:xfrm rot="2700000">
                <a:off x="7523032" y="3683068"/>
                <a:ext cx="669531" cy="132116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台形 62"/>
              <p:cNvSpPr/>
              <p:nvPr/>
            </p:nvSpPr>
            <p:spPr bwMode="auto">
              <a:xfrm rot="2700000">
                <a:off x="7149797" y="3808679"/>
                <a:ext cx="1112115" cy="176371"/>
              </a:xfrm>
              <a:prstGeom prst="trapezoid">
                <a:avLst>
                  <a:gd name="adj" fmla="val 10157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" name="グループ化 47"/>
            <p:cNvGrpSpPr/>
            <p:nvPr/>
          </p:nvGrpSpPr>
          <p:grpSpPr>
            <a:xfrm>
              <a:off x="6456077" y="4250127"/>
              <a:ext cx="491244" cy="491244"/>
              <a:chOff x="6506783" y="4250127"/>
              <a:chExt cx="491244" cy="491244"/>
            </a:xfrm>
          </p:grpSpPr>
          <p:sp>
            <p:nvSpPr>
              <p:cNvPr id="59" name="円/楕円 58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9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" name="月 55"/>
            <p:cNvSpPr/>
            <p:nvPr/>
          </p:nvSpPr>
          <p:spPr bwMode="auto">
            <a:xfrm rot="5400000">
              <a:off x="6921364" y="4801455"/>
              <a:ext cx="304056" cy="573578"/>
            </a:xfrm>
            <a:custGeom>
              <a:avLst/>
              <a:gdLst>
                <a:gd name="connsiteX0" fmla="*/ 284436 w 284436"/>
                <a:gd name="connsiteY0" fmla="*/ 573316 h 573316"/>
                <a:gd name="connsiteX1" fmla="*/ 0 w 284436"/>
                <a:gd name="connsiteY1" fmla="*/ 286658 h 573316"/>
                <a:gd name="connsiteX2" fmla="*/ 284436 w 284436"/>
                <a:gd name="connsiteY2" fmla="*/ 0 h 573316"/>
                <a:gd name="connsiteX3" fmla="*/ 284436 w 284436"/>
                <a:gd name="connsiteY3" fmla="*/ 573316 h 573316"/>
                <a:gd name="connsiteX0" fmla="*/ 284436 w 290976"/>
                <a:gd name="connsiteY0" fmla="*/ 573316 h 573316"/>
                <a:gd name="connsiteX1" fmla="*/ 0 w 290976"/>
                <a:gd name="connsiteY1" fmla="*/ 286658 h 573316"/>
                <a:gd name="connsiteX2" fmla="*/ 284436 w 290976"/>
                <a:gd name="connsiteY2" fmla="*/ 0 h 573316"/>
                <a:gd name="connsiteX3" fmla="*/ 284436 w 290976"/>
                <a:gd name="connsiteY3" fmla="*/ 573316 h 573316"/>
                <a:gd name="connsiteX0" fmla="*/ 284436 w 306452"/>
                <a:gd name="connsiteY0" fmla="*/ 573316 h 573316"/>
                <a:gd name="connsiteX1" fmla="*/ 0 w 306452"/>
                <a:gd name="connsiteY1" fmla="*/ 286658 h 573316"/>
                <a:gd name="connsiteX2" fmla="*/ 284436 w 306452"/>
                <a:gd name="connsiteY2" fmla="*/ 0 h 573316"/>
                <a:gd name="connsiteX3" fmla="*/ 284436 w 306452"/>
                <a:gd name="connsiteY3" fmla="*/ 573316 h 573316"/>
                <a:gd name="connsiteX0" fmla="*/ 284436 w 312221"/>
                <a:gd name="connsiteY0" fmla="*/ 573317 h 573317"/>
                <a:gd name="connsiteX1" fmla="*/ 0 w 312221"/>
                <a:gd name="connsiteY1" fmla="*/ 286659 h 573317"/>
                <a:gd name="connsiteX2" fmla="*/ 284436 w 312221"/>
                <a:gd name="connsiteY2" fmla="*/ 1 h 573317"/>
                <a:gd name="connsiteX3" fmla="*/ 301441 w 312221"/>
                <a:gd name="connsiteY3" fmla="*/ 283125 h 573317"/>
                <a:gd name="connsiteX4" fmla="*/ 284436 w 312221"/>
                <a:gd name="connsiteY4" fmla="*/ 573317 h 573317"/>
                <a:gd name="connsiteX0" fmla="*/ 284436 w 312221"/>
                <a:gd name="connsiteY0" fmla="*/ 573578 h 573578"/>
                <a:gd name="connsiteX1" fmla="*/ 0 w 312221"/>
                <a:gd name="connsiteY1" fmla="*/ 286920 h 573578"/>
                <a:gd name="connsiteX2" fmla="*/ 284436 w 312221"/>
                <a:gd name="connsiteY2" fmla="*/ 262 h 573578"/>
                <a:gd name="connsiteX3" fmla="*/ 301441 w 312221"/>
                <a:gd name="connsiteY3" fmla="*/ 283386 h 573578"/>
                <a:gd name="connsiteX4" fmla="*/ 284436 w 312221"/>
                <a:gd name="connsiteY4" fmla="*/ 573578 h 573578"/>
                <a:gd name="connsiteX0" fmla="*/ 284436 w 298629"/>
                <a:gd name="connsiteY0" fmla="*/ 573578 h 573578"/>
                <a:gd name="connsiteX1" fmla="*/ 0 w 298629"/>
                <a:gd name="connsiteY1" fmla="*/ 286920 h 573578"/>
                <a:gd name="connsiteX2" fmla="*/ 284436 w 298629"/>
                <a:gd name="connsiteY2" fmla="*/ 262 h 573578"/>
                <a:gd name="connsiteX3" fmla="*/ 235404 w 298629"/>
                <a:gd name="connsiteY3" fmla="*/ 280846 h 573578"/>
                <a:gd name="connsiteX4" fmla="*/ 284436 w 298629"/>
                <a:gd name="connsiteY4" fmla="*/ 573578 h 573578"/>
                <a:gd name="connsiteX0" fmla="*/ 284436 w 296561"/>
                <a:gd name="connsiteY0" fmla="*/ 573578 h 573578"/>
                <a:gd name="connsiteX1" fmla="*/ 0 w 296561"/>
                <a:gd name="connsiteY1" fmla="*/ 286920 h 573578"/>
                <a:gd name="connsiteX2" fmla="*/ 284436 w 296561"/>
                <a:gd name="connsiteY2" fmla="*/ 262 h 573578"/>
                <a:gd name="connsiteX3" fmla="*/ 212547 w 296561"/>
                <a:gd name="connsiteY3" fmla="*/ 288466 h 573578"/>
                <a:gd name="connsiteX4" fmla="*/ 284436 w 296561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  <a:gd name="connsiteX0" fmla="*/ 284436 w 304056"/>
                <a:gd name="connsiteY0" fmla="*/ 573578 h 573578"/>
                <a:gd name="connsiteX1" fmla="*/ 0 w 304056"/>
                <a:gd name="connsiteY1" fmla="*/ 286920 h 573578"/>
                <a:gd name="connsiteX2" fmla="*/ 284436 w 304056"/>
                <a:gd name="connsiteY2" fmla="*/ 262 h 573578"/>
                <a:gd name="connsiteX3" fmla="*/ 212547 w 304056"/>
                <a:gd name="connsiteY3" fmla="*/ 288466 h 573578"/>
                <a:gd name="connsiteX4" fmla="*/ 284436 w 304056"/>
                <a:gd name="connsiteY4" fmla="*/ 573578 h 573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4056" h="573578">
                  <a:moveTo>
                    <a:pt x="284436" y="573578"/>
                  </a:moveTo>
                  <a:cubicBezTo>
                    <a:pt x="127346" y="573578"/>
                    <a:pt x="0" y="445237"/>
                    <a:pt x="0" y="286920"/>
                  </a:cubicBezTo>
                  <a:cubicBezTo>
                    <a:pt x="0" y="128603"/>
                    <a:pt x="127516" y="-6769"/>
                    <a:pt x="284436" y="262"/>
                  </a:cubicBezTo>
                  <a:cubicBezTo>
                    <a:pt x="352456" y="4753"/>
                    <a:pt x="212547" y="192913"/>
                    <a:pt x="212547" y="288466"/>
                  </a:cubicBezTo>
                  <a:cubicBezTo>
                    <a:pt x="212547" y="384019"/>
                    <a:pt x="354999" y="570449"/>
                    <a:pt x="284436" y="573578"/>
                  </a:cubicBez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C0000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3" name="グループ化 52"/>
            <p:cNvGrpSpPr/>
            <p:nvPr/>
          </p:nvGrpSpPr>
          <p:grpSpPr>
            <a:xfrm>
              <a:off x="7136797" y="4250127"/>
              <a:ext cx="491244" cy="491244"/>
              <a:chOff x="6506783" y="4250127"/>
              <a:chExt cx="491244" cy="491244"/>
            </a:xfrm>
          </p:grpSpPr>
          <p:sp>
            <p:nvSpPr>
              <p:cNvPr id="57" name="円/楕円 56"/>
              <p:cNvSpPr/>
              <p:nvPr/>
            </p:nvSpPr>
            <p:spPr bwMode="auto">
              <a:xfrm>
                <a:off x="6506783" y="4250127"/>
                <a:ext cx="491244" cy="49124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円/楕円 57"/>
              <p:cNvSpPr/>
              <p:nvPr/>
            </p:nvSpPr>
            <p:spPr bwMode="auto">
              <a:xfrm>
                <a:off x="6573658" y="4317152"/>
                <a:ext cx="357494" cy="3574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6" name="グループ化 15"/>
          <p:cNvGrpSpPr/>
          <p:nvPr/>
        </p:nvGrpSpPr>
        <p:grpSpPr>
          <a:xfrm rot="900000">
            <a:off x="4082856" y="3867961"/>
            <a:ext cx="1365229" cy="1222176"/>
            <a:chOff x="1914326" y="721322"/>
            <a:chExt cx="6111908" cy="5471483"/>
          </a:xfrm>
        </p:grpSpPr>
        <p:sp>
          <p:nvSpPr>
            <p:cNvPr id="17" name="Freeform 28"/>
            <p:cNvSpPr>
              <a:spLocks/>
            </p:cNvSpPr>
            <p:nvPr/>
          </p:nvSpPr>
          <p:spPr bwMode="auto">
            <a:xfrm>
              <a:off x="1998447" y="826531"/>
              <a:ext cx="5936199" cy="5298562"/>
            </a:xfrm>
            <a:custGeom>
              <a:avLst/>
              <a:gdLst>
                <a:gd name="T0" fmla="*/ 0 w 1078"/>
                <a:gd name="T1" fmla="*/ 935 h 963"/>
                <a:gd name="T2" fmla="*/ 0 w 1078"/>
                <a:gd name="T3" fmla="*/ 907 h 963"/>
                <a:gd name="T4" fmla="*/ 511 w 1078"/>
                <a:gd name="T5" fmla="*/ 28 h 963"/>
                <a:gd name="T6" fmla="*/ 539 w 1078"/>
                <a:gd name="T7" fmla="*/ 0 h 963"/>
                <a:gd name="T8" fmla="*/ 567 w 1078"/>
                <a:gd name="T9" fmla="*/ 28 h 963"/>
                <a:gd name="T10" fmla="*/ 1078 w 1078"/>
                <a:gd name="T11" fmla="*/ 907 h 963"/>
                <a:gd name="T12" fmla="*/ 1078 w 1078"/>
                <a:gd name="T13" fmla="*/ 935 h 963"/>
                <a:gd name="T14" fmla="*/ 1049 w 1078"/>
                <a:gd name="T15" fmla="*/ 963 h 963"/>
                <a:gd name="T16" fmla="*/ 29 w 1078"/>
                <a:gd name="T17" fmla="*/ 963 h 963"/>
                <a:gd name="T18" fmla="*/ 0 w 1078"/>
                <a:gd name="T19" fmla="*/ 935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8" h="963">
                  <a:moveTo>
                    <a:pt x="0" y="935"/>
                  </a:moveTo>
                  <a:lnTo>
                    <a:pt x="0" y="907"/>
                  </a:lnTo>
                  <a:lnTo>
                    <a:pt x="511" y="28"/>
                  </a:lnTo>
                  <a:lnTo>
                    <a:pt x="539" y="0"/>
                  </a:lnTo>
                  <a:lnTo>
                    <a:pt x="567" y="28"/>
                  </a:lnTo>
                  <a:lnTo>
                    <a:pt x="1078" y="907"/>
                  </a:lnTo>
                  <a:lnTo>
                    <a:pt x="1078" y="935"/>
                  </a:lnTo>
                  <a:lnTo>
                    <a:pt x="1049" y="963"/>
                  </a:lnTo>
                  <a:lnTo>
                    <a:pt x="29" y="963"/>
                  </a:lnTo>
                  <a:lnTo>
                    <a:pt x="0" y="93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" name="Freeform 32"/>
            <p:cNvSpPr>
              <a:spLocks/>
            </p:cNvSpPr>
            <p:nvPr/>
          </p:nvSpPr>
          <p:spPr bwMode="auto">
            <a:xfrm>
              <a:off x="1914326" y="721322"/>
              <a:ext cx="6111908" cy="5471483"/>
            </a:xfrm>
            <a:custGeom>
              <a:avLst/>
              <a:gdLst>
                <a:gd name="T0" fmla="*/ 113 w 1077"/>
                <a:gd name="T1" fmla="*/ 878 h 963"/>
                <a:gd name="T2" fmla="*/ 539 w 1077"/>
                <a:gd name="T3" fmla="*/ 878 h 963"/>
                <a:gd name="T4" fmla="*/ 539 w 1077"/>
                <a:gd name="T5" fmla="*/ 963 h 963"/>
                <a:gd name="T6" fmla="*/ 28 w 1077"/>
                <a:gd name="T7" fmla="*/ 963 h 963"/>
                <a:gd name="T8" fmla="*/ 0 w 1077"/>
                <a:gd name="T9" fmla="*/ 935 h 963"/>
                <a:gd name="T10" fmla="*/ 0 w 1077"/>
                <a:gd name="T11" fmla="*/ 907 h 963"/>
                <a:gd name="T12" fmla="*/ 482 w 1077"/>
                <a:gd name="T13" fmla="*/ 28 h 963"/>
                <a:gd name="T14" fmla="*/ 510 w 1077"/>
                <a:gd name="T15" fmla="*/ 0 h 963"/>
                <a:gd name="T16" fmla="*/ 567 w 1077"/>
                <a:gd name="T17" fmla="*/ 0 h 963"/>
                <a:gd name="T18" fmla="*/ 595 w 1077"/>
                <a:gd name="T19" fmla="*/ 28 h 963"/>
                <a:gd name="T20" fmla="*/ 1077 w 1077"/>
                <a:gd name="T21" fmla="*/ 907 h 963"/>
                <a:gd name="T22" fmla="*/ 1077 w 1077"/>
                <a:gd name="T23" fmla="*/ 935 h 963"/>
                <a:gd name="T24" fmla="*/ 1049 w 1077"/>
                <a:gd name="T25" fmla="*/ 963 h 963"/>
                <a:gd name="T26" fmla="*/ 539 w 1077"/>
                <a:gd name="T27" fmla="*/ 963 h 963"/>
                <a:gd name="T28" fmla="*/ 539 w 1077"/>
                <a:gd name="T29" fmla="*/ 878 h 963"/>
                <a:gd name="T30" fmla="*/ 964 w 1077"/>
                <a:gd name="T31" fmla="*/ 878 h 963"/>
                <a:gd name="T32" fmla="*/ 539 w 1077"/>
                <a:gd name="T33" fmla="*/ 85 h 963"/>
                <a:gd name="T34" fmla="*/ 113 w 1077"/>
                <a:gd name="T35" fmla="*/ 878 h 963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735 w 10000"/>
                <a:gd name="connsiteY7" fmla="*/ 69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64 w 10000"/>
                <a:gd name="connsiteY7" fmla="*/ 120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65 w 10000"/>
                <a:gd name="connsiteY9" fmla="*/ 6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298 w 10000"/>
                <a:gd name="connsiteY9" fmla="*/ 106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740 w 10000"/>
                <a:gd name="connsiteY13" fmla="*/ 10069 h 10069"/>
                <a:gd name="connsiteX14" fmla="*/ 5005 w 10000"/>
                <a:gd name="connsiteY14" fmla="*/ 10069 h 10069"/>
                <a:gd name="connsiteX15" fmla="*/ 5005 w 10000"/>
                <a:gd name="connsiteY15" fmla="*/ 9186 h 10069"/>
                <a:gd name="connsiteX16" fmla="*/ 8951 w 10000"/>
                <a:gd name="connsiteY16" fmla="*/ 9186 h 10069"/>
                <a:gd name="connsiteX17" fmla="*/ 5005 w 10000"/>
                <a:gd name="connsiteY17" fmla="*/ 952 h 10069"/>
                <a:gd name="connsiteX18" fmla="*/ 1049 w 10000"/>
                <a:gd name="connsiteY18" fmla="*/ 9186 h 10069"/>
                <a:gd name="connsiteX0" fmla="*/ 1049 w 10000"/>
                <a:gd name="connsiteY0" fmla="*/ 9186 h 10069"/>
                <a:gd name="connsiteX1" fmla="*/ 5005 w 10000"/>
                <a:gd name="connsiteY1" fmla="*/ 9186 h 10069"/>
                <a:gd name="connsiteX2" fmla="*/ 5005 w 10000"/>
                <a:gd name="connsiteY2" fmla="*/ 10069 h 10069"/>
                <a:gd name="connsiteX3" fmla="*/ 260 w 10000"/>
                <a:gd name="connsiteY3" fmla="*/ 10069 h 10069"/>
                <a:gd name="connsiteX4" fmla="*/ 0 w 10000"/>
                <a:gd name="connsiteY4" fmla="*/ 9778 h 10069"/>
                <a:gd name="connsiteX5" fmla="*/ 0 w 10000"/>
                <a:gd name="connsiteY5" fmla="*/ 9487 h 10069"/>
                <a:gd name="connsiteX6" fmla="*/ 4475 w 10000"/>
                <a:gd name="connsiteY6" fmla="*/ 360 h 10069"/>
                <a:gd name="connsiteX7" fmla="*/ 4651 w 10000"/>
                <a:gd name="connsiteY7" fmla="*/ 134 h 10069"/>
                <a:gd name="connsiteX8" fmla="*/ 4990 w 10000"/>
                <a:gd name="connsiteY8" fmla="*/ 0 h 10069"/>
                <a:gd name="connsiteX9" fmla="*/ 5323 w 10000"/>
                <a:gd name="connsiteY9" fmla="*/ 139 h 10069"/>
                <a:gd name="connsiteX10" fmla="*/ 5525 w 10000"/>
                <a:gd name="connsiteY10" fmla="*/ 360 h 10069"/>
                <a:gd name="connsiteX11" fmla="*/ 10000 w 10000"/>
                <a:gd name="connsiteY11" fmla="*/ 9487 h 10069"/>
                <a:gd name="connsiteX12" fmla="*/ 10000 w 10000"/>
                <a:gd name="connsiteY12" fmla="*/ 9778 h 10069"/>
                <a:gd name="connsiteX13" fmla="*/ 9901 w 10000"/>
                <a:gd name="connsiteY13" fmla="*/ 9956 h 10069"/>
                <a:gd name="connsiteX14" fmla="*/ 9740 w 10000"/>
                <a:gd name="connsiteY14" fmla="*/ 10069 h 10069"/>
                <a:gd name="connsiteX15" fmla="*/ 5005 w 10000"/>
                <a:gd name="connsiteY15" fmla="*/ 10069 h 10069"/>
                <a:gd name="connsiteX16" fmla="*/ 5005 w 10000"/>
                <a:gd name="connsiteY16" fmla="*/ 9186 h 10069"/>
                <a:gd name="connsiteX17" fmla="*/ 8951 w 10000"/>
                <a:gd name="connsiteY17" fmla="*/ 9186 h 10069"/>
                <a:gd name="connsiteX18" fmla="*/ 5005 w 10000"/>
                <a:gd name="connsiteY18" fmla="*/ 952 h 10069"/>
                <a:gd name="connsiteX19" fmla="*/ 1049 w 10000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04"/>
                <a:gd name="connsiteY0" fmla="*/ 9186 h 10069"/>
                <a:gd name="connsiteX1" fmla="*/ 5005 w 10004"/>
                <a:gd name="connsiteY1" fmla="*/ 9186 h 10069"/>
                <a:gd name="connsiteX2" fmla="*/ 5005 w 10004"/>
                <a:gd name="connsiteY2" fmla="*/ 10069 h 10069"/>
                <a:gd name="connsiteX3" fmla="*/ 260 w 10004"/>
                <a:gd name="connsiteY3" fmla="*/ 10069 h 10069"/>
                <a:gd name="connsiteX4" fmla="*/ 0 w 10004"/>
                <a:gd name="connsiteY4" fmla="*/ 9778 h 10069"/>
                <a:gd name="connsiteX5" fmla="*/ 0 w 10004"/>
                <a:gd name="connsiteY5" fmla="*/ 9487 h 10069"/>
                <a:gd name="connsiteX6" fmla="*/ 4475 w 10004"/>
                <a:gd name="connsiteY6" fmla="*/ 360 h 10069"/>
                <a:gd name="connsiteX7" fmla="*/ 4651 w 10004"/>
                <a:gd name="connsiteY7" fmla="*/ 134 h 10069"/>
                <a:gd name="connsiteX8" fmla="*/ 4990 w 10004"/>
                <a:gd name="connsiteY8" fmla="*/ 0 h 10069"/>
                <a:gd name="connsiteX9" fmla="*/ 5323 w 10004"/>
                <a:gd name="connsiteY9" fmla="*/ 139 h 10069"/>
                <a:gd name="connsiteX10" fmla="*/ 5525 w 10004"/>
                <a:gd name="connsiteY10" fmla="*/ 360 h 10069"/>
                <a:gd name="connsiteX11" fmla="*/ 10000 w 10004"/>
                <a:gd name="connsiteY11" fmla="*/ 9487 h 10069"/>
                <a:gd name="connsiteX12" fmla="*/ 10004 w 10004"/>
                <a:gd name="connsiteY12" fmla="*/ 9717 h 10069"/>
                <a:gd name="connsiteX13" fmla="*/ 9901 w 10004"/>
                <a:gd name="connsiteY13" fmla="*/ 9956 h 10069"/>
                <a:gd name="connsiteX14" fmla="*/ 9740 w 10004"/>
                <a:gd name="connsiteY14" fmla="*/ 10069 h 10069"/>
                <a:gd name="connsiteX15" fmla="*/ 5005 w 10004"/>
                <a:gd name="connsiteY15" fmla="*/ 10069 h 10069"/>
                <a:gd name="connsiteX16" fmla="*/ 5005 w 10004"/>
                <a:gd name="connsiteY16" fmla="*/ 9186 h 10069"/>
                <a:gd name="connsiteX17" fmla="*/ 8951 w 10004"/>
                <a:gd name="connsiteY17" fmla="*/ 9186 h 10069"/>
                <a:gd name="connsiteX18" fmla="*/ 5005 w 10004"/>
                <a:gd name="connsiteY18" fmla="*/ 952 h 10069"/>
                <a:gd name="connsiteX19" fmla="*/ 1049 w 10004"/>
                <a:gd name="connsiteY19" fmla="*/ 9186 h 10069"/>
                <a:gd name="connsiteX0" fmla="*/ 1049 w 10012"/>
                <a:gd name="connsiteY0" fmla="*/ 9186 h 10069"/>
                <a:gd name="connsiteX1" fmla="*/ 5005 w 10012"/>
                <a:gd name="connsiteY1" fmla="*/ 9186 h 10069"/>
                <a:gd name="connsiteX2" fmla="*/ 5005 w 10012"/>
                <a:gd name="connsiteY2" fmla="*/ 10069 h 10069"/>
                <a:gd name="connsiteX3" fmla="*/ 260 w 10012"/>
                <a:gd name="connsiteY3" fmla="*/ 10069 h 10069"/>
                <a:gd name="connsiteX4" fmla="*/ 0 w 10012"/>
                <a:gd name="connsiteY4" fmla="*/ 9778 h 10069"/>
                <a:gd name="connsiteX5" fmla="*/ 0 w 10012"/>
                <a:gd name="connsiteY5" fmla="*/ 9487 h 10069"/>
                <a:gd name="connsiteX6" fmla="*/ 4475 w 10012"/>
                <a:gd name="connsiteY6" fmla="*/ 360 h 10069"/>
                <a:gd name="connsiteX7" fmla="*/ 4651 w 10012"/>
                <a:gd name="connsiteY7" fmla="*/ 134 h 10069"/>
                <a:gd name="connsiteX8" fmla="*/ 4990 w 10012"/>
                <a:gd name="connsiteY8" fmla="*/ 0 h 10069"/>
                <a:gd name="connsiteX9" fmla="*/ 5323 w 10012"/>
                <a:gd name="connsiteY9" fmla="*/ 139 h 10069"/>
                <a:gd name="connsiteX10" fmla="*/ 5525 w 10012"/>
                <a:gd name="connsiteY10" fmla="*/ 360 h 10069"/>
                <a:gd name="connsiteX11" fmla="*/ 10000 w 10012"/>
                <a:gd name="connsiteY11" fmla="*/ 9487 h 10069"/>
                <a:gd name="connsiteX12" fmla="*/ 10004 w 10012"/>
                <a:gd name="connsiteY12" fmla="*/ 9717 h 10069"/>
                <a:gd name="connsiteX13" fmla="*/ 9901 w 10012"/>
                <a:gd name="connsiteY13" fmla="*/ 9956 h 10069"/>
                <a:gd name="connsiteX14" fmla="*/ 9740 w 10012"/>
                <a:gd name="connsiteY14" fmla="*/ 10069 h 10069"/>
                <a:gd name="connsiteX15" fmla="*/ 5005 w 10012"/>
                <a:gd name="connsiteY15" fmla="*/ 10069 h 10069"/>
                <a:gd name="connsiteX16" fmla="*/ 5005 w 10012"/>
                <a:gd name="connsiteY16" fmla="*/ 9186 h 10069"/>
                <a:gd name="connsiteX17" fmla="*/ 8951 w 10012"/>
                <a:gd name="connsiteY17" fmla="*/ 9186 h 10069"/>
                <a:gd name="connsiteX18" fmla="*/ 5005 w 10012"/>
                <a:gd name="connsiteY18" fmla="*/ 952 h 10069"/>
                <a:gd name="connsiteX19" fmla="*/ 1049 w 10012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1 w 10023"/>
                <a:gd name="connsiteY13" fmla="*/ 9956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09 w 10023"/>
                <a:gd name="connsiteY13" fmla="*/ 9975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23"/>
                <a:gd name="connsiteY0" fmla="*/ 9186 h 10069"/>
                <a:gd name="connsiteX1" fmla="*/ 5005 w 10023"/>
                <a:gd name="connsiteY1" fmla="*/ 9186 h 10069"/>
                <a:gd name="connsiteX2" fmla="*/ 5005 w 10023"/>
                <a:gd name="connsiteY2" fmla="*/ 10069 h 10069"/>
                <a:gd name="connsiteX3" fmla="*/ 260 w 10023"/>
                <a:gd name="connsiteY3" fmla="*/ 10069 h 10069"/>
                <a:gd name="connsiteX4" fmla="*/ 0 w 10023"/>
                <a:gd name="connsiteY4" fmla="*/ 9778 h 10069"/>
                <a:gd name="connsiteX5" fmla="*/ 0 w 10023"/>
                <a:gd name="connsiteY5" fmla="*/ 9487 h 10069"/>
                <a:gd name="connsiteX6" fmla="*/ 4475 w 10023"/>
                <a:gd name="connsiteY6" fmla="*/ 360 h 10069"/>
                <a:gd name="connsiteX7" fmla="*/ 4651 w 10023"/>
                <a:gd name="connsiteY7" fmla="*/ 134 h 10069"/>
                <a:gd name="connsiteX8" fmla="*/ 4990 w 10023"/>
                <a:gd name="connsiteY8" fmla="*/ 0 h 10069"/>
                <a:gd name="connsiteX9" fmla="*/ 5323 w 10023"/>
                <a:gd name="connsiteY9" fmla="*/ 139 h 10069"/>
                <a:gd name="connsiteX10" fmla="*/ 5525 w 10023"/>
                <a:gd name="connsiteY10" fmla="*/ 360 h 10069"/>
                <a:gd name="connsiteX11" fmla="*/ 10000 w 10023"/>
                <a:gd name="connsiteY11" fmla="*/ 9487 h 10069"/>
                <a:gd name="connsiteX12" fmla="*/ 10017 w 10023"/>
                <a:gd name="connsiteY12" fmla="*/ 9726 h 10069"/>
                <a:gd name="connsiteX13" fmla="*/ 9942 w 10023"/>
                <a:gd name="connsiteY13" fmla="*/ 9952 h 10069"/>
                <a:gd name="connsiteX14" fmla="*/ 9740 w 10023"/>
                <a:gd name="connsiteY14" fmla="*/ 10069 h 10069"/>
                <a:gd name="connsiteX15" fmla="*/ 5005 w 10023"/>
                <a:gd name="connsiteY15" fmla="*/ 10069 h 10069"/>
                <a:gd name="connsiteX16" fmla="*/ 5005 w 10023"/>
                <a:gd name="connsiteY16" fmla="*/ 9186 h 10069"/>
                <a:gd name="connsiteX17" fmla="*/ 8951 w 10023"/>
                <a:gd name="connsiteY17" fmla="*/ 9186 h 10069"/>
                <a:gd name="connsiteX18" fmla="*/ 5005 w 10023"/>
                <a:gd name="connsiteY18" fmla="*/ 952 h 10069"/>
                <a:gd name="connsiteX19" fmla="*/ 1049 w 10023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49 w 10030"/>
                <a:gd name="connsiteY0" fmla="*/ 9186 h 10069"/>
                <a:gd name="connsiteX1" fmla="*/ 5005 w 10030"/>
                <a:gd name="connsiteY1" fmla="*/ 9186 h 10069"/>
                <a:gd name="connsiteX2" fmla="*/ 5005 w 10030"/>
                <a:gd name="connsiteY2" fmla="*/ 10069 h 10069"/>
                <a:gd name="connsiteX3" fmla="*/ 260 w 10030"/>
                <a:gd name="connsiteY3" fmla="*/ 10069 h 10069"/>
                <a:gd name="connsiteX4" fmla="*/ 0 w 10030"/>
                <a:gd name="connsiteY4" fmla="*/ 9778 h 10069"/>
                <a:gd name="connsiteX5" fmla="*/ 0 w 10030"/>
                <a:gd name="connsiteY5" fmla="*/ 9487 h 10069"/>
                <a:gd name="connsiteX6" fmla="*/ 4475 w 10030"/>
                <a:gd name="connsiteY6" fmla="*/ 360 h 10069"/>
                <a:gd name="connsiteX7" fmla="*/ 4651 w 10030"/>
                <a:gd name="connsiteY7" fmla="*/ 134 h 10069"/>
                <a:gd name="connsiteX8" fmla="*/ 4990 w 10030"/>
                <a:gd name="connsiteY8" fmla="*/ 0 h 10069"/>
                <a:gd name="connsiteX9" fmla="*/ 5323 w 10030"/>
                <a:gd name="connsiteY9" fmla="*/ 139 h 10069"/>
                <a:gd name="connsiteX10" fmla="*/ 5525 w 10030"/>
                <a:gd name="connsiteY10" fmla="*/ 360 h 10069"/>
                <a:gd name="connsiteX11" fmla="*/ 10000 w 10030"/>
                <a:gd name="connsiteY11" fmla="*/ 9487 h 10069"/>
                <a:gd name="connsiteX12" fmla="*/ 10025 w 10030"/>
                <a:gd name="connsiteY12" fmla="*/ 9740 h 10069"/>
                <a:gd name="connsiteX13" fmla="*/ 9942 w 10030"/>
                <a:gd name="connsiteY13" fmla="*/ 9952 h 10069"/>
                <a:gd name="connsiteX14" fmla="*/ 9740 w 10030"/>
                <a:gd name="connsiteY14" fmla="*/ 10069 h 10069"/>
                <a:gd name="connsiteX15" fmla="*/ 5005 w 10030"/>
                <a:gd name="connsiteY15" fmla="*/ 10069 h 10069"/>
                <a:gd name="connsiteX16" fmla="*/ 5005 w 10030"/>
                <a:gd name="connsiteY16" fmla="*/ 9186 h 10069"/>
                <a:gd name="connsiteX17" fmla="*/ 8951 w 10030"/>
                <a:gd name="connsiteY17" fmla="*/ 9186 h 10069"/>
                <a:gd name="connsiteX18" fmla="*/ 5005 w 10030"/>
                <a:gd name="connsiteY18" fmla="*/ 952 h 10069"/>
                <a:gd name="connsiteX19" fmla="*/ 1049 w 10030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0 w 10034"/>
                <a:gd name="connsiteY4" fmla="*/ 9694 h 10069"/>
                <a:gd name="connsiteX5" fmla="*/ 4 w 10034"/>
                <a:gd name="connsiteY5" fmla="*/ 9487 h 10069"/>
                <a:gd name="connsiteX6" fmla="*/ 4479 w 10034"/>
                <a:gd name="connsiteY6" fmla="*/ 360 h 10069"/>
                <a:gd name="connsiteX7" fmla="*/ 4655 w 10034"/>
                <a:gd name="connsiteY7" fmla="*/ 134 h 10069"/>
                <a:gd name="connsiteX8" fmla="*/ 4994 w 10034"/>
                <a:gd name="connsiteY8" fmla="*/ 0 h 10069"/>
                <a:gd name="connsiteX9" fmla="*/ 5327 w 10034"/>
                <a:gd name="connsiteY9" fmla="*/ 139 h 10069"/>
                <a:gd name="connsiteX10" fmla="*/ 5529 w 10034"/>
                <a:gd name="connsiteY10" fmla="*/ 360 h 10069"/>
                <a:gd name="connsiteX11" fmla="*/ 10004 w 10034"/>
                <a:gd name="connsiteY11" fmla="*/ 9487 h 10069"/>
                <a:gd name="connsiteX12" fmla="*/ 10029 w 10034"/>
                <a:gd name="connsiteY12" fmla="*/ 9740 h 10069"/>
                <a:gd name="connsiteX13" fmla="*/ 9946 w 10034"/>
                <a:gd name="connsiteY13" fmla="*/ 9952 h 10069"/>
                <a:gd name="connsiteX14" fmla="*/ 9744 w 10034"/>
                <a:gd name="connsiteY14" fmla="*/ 10069 h 10069"/>
                <a:gd name="connsiteX15" fmla="*/ 5009 w 10034"/>
                <a:gd name="connsiteY15" fmla="*/ 10069 h 10069"/>
                <a:gd name="connsiteX16" fmla="*/ 5009 w 10034"/>
                <a:gd name="connsiteY16" fmla="*/ 9186 h 10069"/>
                <a:gd name="connsiteX17" fmla="*/ 8955 w 10034"/>
                <a:gd name="connsiteY17" fmla="*/ 9186 h 10069"/>
                <a:gd name="connsiteX18" fmla="*/ 5009 w 10034"/>
                <a:gd name="connsiteY18" fmla="*/ 952 h 10069"/>
                <a:gd name="connsiteX19" fmla="*/ 1053 w 10034"/>
                <a:gd name="connsiteY19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95 w 10034"/>
                <a:gd name="connsiteY4" fmla="*/ 9970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53 w 10034"/>
                <a:gd name="connsiteY0" fmla="*/ 9186 h 10069"/>
                <a:gd name="connsiteX1" fmla="*/ 5009 w 10034"/>
                <a:gd name="connsiteY1" fmla="*/ 9186 h 10069"/>
                <a:gd name="connsiteX2" fmla="*/ 5009 w 10034"/>
                <a:gd name="connsiteY2" fmla="*/ 10069 h 10069"/>
                <a:gd name="connsiteX3" fmla="*/ 264 w 10034"/>
                <a:gd name="connsiteY3" fmla="*/ 10069 h 10069"/>
                <a:gd name="connsiteX4" fmla="*/ 62 w 10034"/>
                <a:gd name="connsiteY4" fmla="*/ 9923 h 10069"/>
                <a:gd name="connsiteX5" fmla="*/ 0 w 10034"/>
                <a:gd name="connsiteY5" fmla="*/ 9694 h 10069"/>
                <a:gd name="connsiteX6" fmla="*/ 4 w 10034"/>
                <a:gd name="connsiteY6" fmla="*/ 9487 h 10069"/>
                <a:gd name="connsiteX7" fmla="*/ 4479 w 10034"/>
                <a:gd name="connsiteY7" fmla="*/ 360 h 10069"/>
                <a:gd name="connsiteX8" fmla="*/ 4655 w 10034"/>
                <a:gd name="connsiteY8" fmla="*/ 134 h 10069"/>
                <a:gd name="connsiteX9" fmla="*/ 4994 w 10034"/>
                <a:gd name="connsiteY9" fmla="*/ 0 h 10069"/>
                <a:gd name="connsiteX10" fmla="*/ 5327 w 10034"/>
                <a:gd name="connsiteY10" fmla="*/ 139 h 10069"/>
                <a:gd name="connsiteX11" fmla="*/ 5529 w 10034"/>
                <a:gd name="connsiteY11" fmla="*/ 360 h 10069"/>
                <a:gd name="connsiteX12" fmla="*/ 10004 w 10034"/>
                <a:gd name="connsiteY12" fmla="*/ 9487 h 10069"/>
                <a:gd name="connsiteX13" fmla="*/ 10029 w 10034"/>
                <a:gd name="connsiteY13" fmla="*/ 9740 h 10069"/>
                <a:gd name="connsiteX14" fmla="*/ 9946 w 10034"/>
                <a:gd name="connsiteY14" fmla="*/ 9952 h 10069"/>
                <a:gd name="connsiteX15" fmla="*/ 9744 w 10034"/>
                <a:gd name="connsiteY15" fmla="*/ 10069 h 10069"/>
                <a:gd name="connsiteX16" fmla="*/ 5009 w 10034"/>
                <a:gd name="connsiteY16" fmla="*/ 10069 h 10069"/>
                <a:gd name="connsiteX17" fmla="*/ 5009 w 10034"/>
                <a:gd name="connsiteY17" fmla="*/ 9186 h 10069"/>
                <a:gd name="connsiteX18" fmla="*/ 8955 w 10034"/>
                <a:gd name="connsiteY18" fmla="*/ 9186 h 10069"/>
                <a:gd name="connsiteX19" fmla="*/ 5009 w 10034"/>
                <a:gd name="connsiteY19" fmla="*/ 952 h 10069"/>
                <a:gd name="connsiteX20" fmla="*/ 1053 w 10034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66 w 10047"/>
                <a:gd name="connsiteY0" fmla="*/ 9186 h 10069"/>
                <a:gd name="connsiteX1" fmla="*/ 5022 w 10047"/>
                <a:gd name="connsiteY1" fmla="*/ 9186 h 10069"/>
                <a:gd name="connsiteX2" fmla="*/ 5022 w 10047"/>
                <a:gd name="connsiteY2" fmla="*/ 10069 h 10069"/>
                <a:gd name="connsiteX3" fmla="*/ 277 w 10047"/>
                <a:gd name="connsiteY3" fmla="*/ 10069 h 10069"/>
                <a:gd name="connsiteX4" fmla="*/ 75 w 10047"/>
                <a:gd name="connsiteY4" fmla="*/ 9923 h 10069"/>
                <a:gd name="connsiteX5" fmla="*/ 0 w 10047"/>
                <a:gd name="connsiteY5" fmla="*/ 9689 h 10069"/>
                <a:gd name="connsiteX6" fmla="*/ 17 w 10047"/>
                <a:gd name="connsiteY6" fmla="*/ 9487 h 10069"/>
                <a:gd name="connsiteX7" fmla="*/ 4492 w 10047"/>
                <a:gd name="connsiteY7" fmla="*/ 360 h 10069"/>
                <a:gd name="connsiteX8" fmla="*/ 4668 w 10047"/>
                <a:gd name="connsiteY8" fmla="*/ 134 h 10069"/>
                <a:gd name="connsiteX9" fmla="*/ 5007 w 10047"/>
                <a:gd name="connsiteY9" fmla="*/ 0 h 10069"/>
                <a:gd name="connsiteX10" fmla="*/ 5340 w 10047"/>
                <a:gd name="connsiteY10" fmla="*/ 139 h 10069"/>
                <a:gd name="connsiteX11" fmla="*/ 5542 w 10047"/>
                <a:gd name="connsiteY11" fmla="*/ 360 h 10069"/>
                <a:gd name="connsiteX12" fmla="*/ 10017 w 10047"/>
                <a:gd name="connsiteY12" fmla="*/ 9487 h 10069"/>
                <a:gd name="connsiteX13" fmla="*/ 10042 w 10047"/>
                <a:gd name="connsiteY13" fmla="*/ 9740 h 10069"/>
                <a:gd name="connsiteX14" fmla="*/ 9959 w 10047"/>
                <a:gd name="connsiteY14" fmla="*/ 9952 h 10069"/>
                <a:gd name="connsiteX15" fmla="*/ 9757 w 10047"/>
                <a:gd name="connsiteY15" fmla="*/ 10069 h 10069"/>
                <a:gd name="connsiteX16" fmla="*/ 5022 w 10047"/>
                <a:gd name="connsiteY16" fmla="*/ 10069 h 10069"/>
                <a:gd name="connsiteX17" fmla="*/ 5022 w 10047"/>
                <a:gd name="connsiteY17" fmla="*/ 9186 h 10069"/>
                <a:gd name="connsiteX18" fmla="*/ 8968 w 10047"/>
                <a:gd name="connsiteY18" fmla="*/ 9186 h 10069"/>
                <a:gd name="connsiteX19" fmla="*/ 5022 w 10047"/>
                <a:gd name="connsiteY19" fmla="*/ 952 h 10069"/>
                <a:gd name="connsiteX20" fmla="*/ 1066 w 10047"/>
                <a:gd name="connsiteY20" fmla="*/ 9186 h 10069"/>
                <a:gd name="connsiteX0" fmla="*/ 1072 w 10053"/>
                <a:gd name="connsiteY0" fmla="*/ 9186 h 10069"/>
                <a:gd name="connsiteX1" fmla="*/ 5028 w 10053"/>
                <a:gd name="connsiteY1" fmla="*/ 9186 h 10069"/>
                <a:gd name="connsiteX2" fmla="*/ 5028 w 10053"/>
                <a:gd name="connsiteY2" fmla="*/ 10069 h 10069"/>
                <a:gd name="connsiteX3" fmla="*/ 283 w 10053"/>
                <a:gd name="connsiteY3" fmla="*/ 10069 h 10069"/>
                <a:gd name="connsiteX4" fmla="*/ 81 w 10053"/>
                <a:gd name="connsiteY4" fmla="*/ 9923 h 10069"/>
                <a:gd name="connsiteX5" fmla="*/ 6 w 10053"/>
                <a:gd name="connsiteY5" fmla="*/ 9689 h 10069"/>
                <a:gd name="connsiteX6" fmla="*/ 23 w 10053"/>
                <a:gd name="connsiteY6" fmla="*/ 9487 h 10069"/>
                <a:gd name="connsiteX7" fmla="*/ 4498 w 10053"/>
                <a:gd name="connsiteY7" fmla="*/ 360 h 10069"/>
                <a:gd name="connsiteX8" fmla="*/ 4674 w 10053"/>
                <a:gd name="connsiteY8" fmla="*/ 134 h 10069"/>
                <a:gd name="connsiteX9" fmla="*/ 5013 w 10053"/>
                <a:gd name="connsiteY9" fmla="*/ 0 h 10069"/>
                <a:gd name="connsiteX10" fmla="*/ 5346 w 10053"/>
                <a:gd name="connsiteY10" fmla="*/ 139 h 10069"/>
                <a:gd name="connsiteX11" fmla="*/ 5548 w 10053"/>
                <a:gd name="connsiteY11" fmla="*/ 360 h 10069"/>
                <a:gd name="connsiteX12" fmla="*/ 10023 w 10053"/>
                <a:gd name="connsiteY12" fmla="*/ 9487 h 10069"/>
                <a:gd name="connsiteX13" fmla="*/ 10048 w 10053"/>
                <a:gd name="connsiteY13" fmla="*/ 9740 h 10069"/>
                <a:gd name="connsiteX14" fmla="*/ 9965 w 10053"/>
                <a:gd name="connsiteY14" fmla="*/ 9952 h 10069"/>
                <a:gd name="connsiteX15" fmla="*/ 9763 w 10053"/>
                <a:gd name="connsiteY15" fmla="*/ 10069 h 10069"/>
                <a:gd name="connsiteX16" fmla="*/ 5028 w 10053"/>
                <a:gd name="connsiteY16" fmla="*/ 10069 h 10069"/>
                <a:gd name="connsiteX17" fmla="*/ 5028 w 10053"/>
                <a:gd name="connsiteY17" fmla="*/ 9186 h 10069"/>
                <a:gd name="connsiteX18" fmla="*/ 8974 w 10053"/>
                <a:gd name="connsiteY18" fmla="*/ 9186 h 10069"/>
                <a:gd name="connsiteX19" fmla="*/ 5028 w 10053"/>
                <a:gd name="connsiteY19" fmla="*/ 952 h 10069"/>
                <a:gd name="connsiteX20" fmla="*/ 1072 w 10053"/>
                <a:gd name="connsiteY20" fmla="*/ 9186 h 10069"/>
                <a:gd name="connsiteX0" fmla="*/ 1076 w 10057"/>
                <a:gd name="connsiteY0" fmla="*/ 9186 h 10069"/>
                <a:gd name="connsiteX1" fmla="*/ 5032 w 10057"/>
                <a:gd name="connsiteY1" fmla="*/ 9186 h 10069"/>
                <a:gd name="connsiteX2" fmla="*/ 5032 w 10057"/>
                <a:gd name="connsiteY2" fmla="*/ 10069 h 10069"/>
                <a:gd name="connsiteX3" fmla="*/ 287 w 10057"/>
                <a:gd name="connsiteY3" fmla="*/ 10069 h 10069"/>
                <a:gd name="connsiteX4" fmla="*/ 85 w 10057"/>
                <a:gd name="connsiteY4" fmla="*/ 9923 h 10069"/>
                <a:gd name="connsiteX5" fmla="*/ 10 w 10057"/>
                <a:gd name="connsiteY5" fmla="*/ 9689 h 10069"/>
                <a:gd name="connsiteX6" fmla="*/ 27 w 10057"/>
                <a:gd name="connsiteY6" fmla="*/ 9487 h 10069"/>
                <a:gd name="connsiteX7" fmla="*/ 4502 w 10057"/>
                <a:gd name="connsiteY7" fmla="*/ 360 h 10069"/>
                <a:gd name="connsiteX8" fmla="*/ 4678 w 10057"/>
                <a:gd name="connsiteY8" fmla="*/ 134 h 10069"/>
                <a:gd name="connsiteX9" fmla="*/ 5017 w 10057"/>
                <a:gd name="connsiteY9" fmla="*/ 0 h 10069"/>
                <a:gd name="connsiteX10" fmla="*/ 5350 w 10057"/>
                <a:gd name="connsiteY10" fmla="*/ 139 h 10069"/>
                <a:gd name="connsiteX11" fmla="*/ 5552 w 10057"/>
                <a:gd name="connsiteY11" fmla="*/ 360 h 10069"/>
                <a:gd name="connsiteX12" fmla="*/ 10027 w 10057"/>
                <a:gd name="connsiteY12" fmla="*/ 9487 h 10069"/>
                <a:gd name="connsiteX13" fmla="*/ 10052 w 10057"/>
                <a:gd name="connsiteY13" fmla="*/ 9740 h 10069"/>
                <a:gd name="connsiteX14" fmla="*/ 9969 w 10057"/>
                <a:gd name="connsiteY14" fmla="*/ 9952 h 10069"/>
                <a:gd name="connsiteX15" fmla="*/ 9767 w 10057"/>
                <a:gd name="connsiteY15" fmla="*/ 10069 h 10069"/>
                <a:gd name="connsiteX16" fmla="*/ 5032 w 10057"/>
                <a:gd name="connsiteY16" fmla="*/ 10069 h 10069"/>
                <a:gd name="connsiteX17" fmla="*/ 5032 w 10057"/>
                <a:gd name="connsiteY17" fmla="*/ 9186 h 10069"/>
                <a:gd name="connsiteX18" fmla="*/ 8978 w 10057"/>
                <a:gd name="connsiteY18" fmla="*/ 9186 h 10069"/>
                <a:gd name="connsiteX19" fmla="*/ 5032 w 10057"/>
                <a:gd name="connsiteY19" fmla="*/ 952 h 10069"/>
                <a:gd name="connsiteX20" fmla="*/ 1076 w 10057"/>
                <a:gd name="connsiteY20" fmla="*/ 9186 h 10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0057" h="10069">
                  <a:moveTo>
                    <a:pt x="1076" y="9186"/>
                  </a:moveTo>
                  <a:lnTo>
                    <a:pt x="5032" y="9186"/>
                  </a:lnTo>
                  <a:lnTo>
                    <a:pt x="5032" y="10069"/>
                  </a:lnTo>
                  <a:lnTo>
                    <a:pt x="287" y="10069"/>
                  </a:lnTo>
                  <a:cubicBezTo>
                    <a:pt x="228" y="10058"/>
                    <a:pt x="131" y="9990"/>
                    <a:pt x="85" y="9923"/>
                  </a:cubicBezTo>
                  <a:cubicBezTo>
                    <a:pt x="53" y="9831"/>
                    <a:pt x="21" y="9809"/>
                    <a:pt x="10" y="9689"/>
                  </a:cubicBezTo>
                  <a:cubicBezTo>
                    <a:pt x="-10" y="9583"/>
                    <a:pt x="1" y="9570"/>
                    <a:pt x="27" y="9487"/>
                  </a:cubicBezTo>
                  <a:lnTo>
                    <a:pt x="4502" y="360"/>
                  </a:lnTo>
                  <a:cubicBezTo>
                    <a:pt x="4565" y="280"/>
                    <a:pt x="4594" y="209"/>
                    <a:pt x="4678" y="134"/>
                  </a:cubicBezTo>
                  <a:cubicBezTo>
                    <a:pt x="4766" y="83"/>
                    <a:pt x="4837" y="-5"/>
                    <a:pt x="5017" y="0"/>
                  </a:cubicBezTo>
                  <a:cubicBezTo>
                    <a:pt x="5168" y="-5"/>
                    <a:pt x="5262" y="60"/>
                    <a:pt x="5350" y="139"/>
                  </a:cubicBezTo>
                  <a:cubicBezTo>
                    <a:pt x="5447" y="224"/>
                    <a:pt x="5476" y="275"/>
                    <a:pt x="5552" y="360"/>
                  </a:cubicBezTo>
                  <a:lnTo>
                    <a:pt x="10027" y="9487"/>
                  </a:lnTo>
                  <a:cubicBezTo>
                    <a:pt x="10028" y="9564"/>
                    <a:pt x="10072" y="9630"/>
                    <a:pt x="10052" y="9740"/>
                  </a:cubicBezTo>
                  <a:cubicBezTo>
                    <a:pt x="10041" y="9837"/>
                    <a:pt x="10009" y="9907"/>
                    <a:pt x="9969" y="9952"/>
                  </a:cubicBezTo>
                  <a:cubicBezTo>
                    <a:pt x="9913" y="10016"/>
                    <a:pt x="9831" y="10066"/>
                    <a:pt x="9767" y="10069"/>
                  </a:cubicBezTo>
                  <a:lnTo>
                    <a:pt x="5032" y="10069"/>
                  </a:lnTo>
                  <a:lnTo>
                    <a:pt x="5032" y="9186"/>
                  </a:lnTo>
                  <a:lnTo>
                    <a:pt x="8978" y="9186"/>
                  </a:lnTo>
                  <a:lnTo>
                    <a:pt x="5032" y="952"/>
                  </a:lnTo>
                  <a:lnTo>
                    <a:pt x="1076" y="9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" name="Oval 61"/>
            <p:cNvSpPr>
              <a:spLocks noChangeArrowheads="1"/>
            </p:cNvSpPr>
            <p:nvPr/>
          </p:nvSpPr>
          <p:spPr bwMode="auto">
            <a:xfrm>
              <a:off x="4712622" y="5094185"/>
              <a:ext cx="564277" cy="564277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円/楕円 1"/>
            <p:cNvSpPr/>
            <p:nvPr/>
          </p:nvSpPr>
          <p:spPr>
            <a:xfrm>
              <a:off x="4448989" y="2213866"/>
              <a:ext cx="1035116" cy="2752156"/>
            </a:xfrm>
            <a:custGeom>
              <a:avLst/>
              <a:gdLst>
                <a:gd name="connsiteX0" fmla="*/ 0 w 1035115"/>
                <a:gd name="connsiteY0" fmla="*/ 517558 h 1035115"/>
                <a:gd name="connsiteX1" fmla="*/ 517558 w 1035115"/>
                <a:gd name="connsiteY1" fmla="*/ 0 h 1035115"/>
                <a:gd name="connsiteX2" fmla="*/ 1035116 w 1035115"/>
                <a:gd name="connsiteY2" fmla="*/ 517558 h 1035115"/>
                <a:gd name="connsiteX3" fmla="*/ 517558 w 1035115"/>
                <a:gd name="connsiteY3" fmla="*/ 1035116 h 1035115"/>
                <a:gd name="connsiteX4" fmla="*/ 0 w 1035115"/>
                <a:gd name="connsiteY4" fmla="*/ 517558 h 1035115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1035116"/>
                <a:gd name="connsiteX1" fmla="*/ 517558 w 1035116"/>
                <a:gd name="connsiteY1" fmla="*/ 0 h 1035116"/>
                <a:gd name="connsiteX2" fmla="*/ 1035116 w 1035116"/>
                <a:gd name="connsiteY2" fmla="*/ 517558 h 1035116"/>
                <a:gd name="connsiteX3" fmla="*/ 517558 w 1035116"/>
                <a:gd name="connsiteY3" fmla="*/ 1035116 h 1035116"/>
                <a:gd name="connsiteX4" fmla="*/ 0 w 1035116"/>
                <a:gd name="connsiteY4" fmla="*/ 517558 h 103511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  <a:gd name="connsiteX0" fmla="*/ 0 w 1035116"/>
                <a:gd name="connsiteY0" fmla="*/ 517558 h 2752156"/>
                <a:gd name="connsiteX1" fmla="*/ 517558 w 1035116"/>
                <a:gd name="connsiteY1" fmla="*/ 0 h 2752156"/>
                <a:gd name="connsiteX2" fmla="*/ 1035116 w 1035116"/>
                <a:gd name="connsiteY2" fmla="*/ 517558 h 2752156"/>
                <a:gd name="connsiteX3" fmla="*/ 558198 w 1035116"/>
                <a:gd name="connsiteY3" fmla="*/ 2752156 h 2752156"/>
                <a:gd name="connsiteX4" fmla="*/ 0 w 1035116"/>
                <a:gd name="connsiteY4" fmla="*/ 517558 h 2752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35116" h="2752156">
                  <a:moveTo>
                    <a:pt x="0" y="517558"/>
                  </a:moveTo>
                  <a:cubicBezTo>
                    <a:pt x="0" y="231719"/>
                    <a:pt x="231719" y="0"/>
                    <a:pt x="517558" y="0"/>
                  </a:cubicBezTo>
                  <a:cubicBezTo>
                    <a:pt x="803397" y="0"/>
                    <a:pt x="1035116" y="231719"/>
                    <a:pt x="1035116" y="517558"/>
                  </a:cubicBezTo>
                  <a:cubicBezTo>
                    <a:pt x="1035116" y="803397"/>
                    <a:pt x="681477" y="2752156"/>
                    <a:pt x="558198" y="2752156"/>
                  </a:cubicBezTo>
                  <a:cubicBezTo>
                    <a:pt x="434919" y="2752156"/>
                    <a:pt x="0" y="803397"/>
                    <a:pt x="0" y="517558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  <a:latin typeface="Arial" charset="0"/>
                <a:ea typeface="ＭＳ Ｐゴシック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pop275_ガラス危険</dc:title>
  <dc:subject>pop275_ガラス危険</dc:subject>
  <dc:creator>http://www.digipot.net</dc:creator>
  <cp:lastModifiedBy/>
  <cp:revision>1</cp:revision>
  <dcterms:created xsi:type="dcterms:W3CDTF">2014-05-22T03:00:53Z</dcterms:created>
  <dcterms:modified xsi:type="dcterms:W3CDTF">2014-05-23T07:10:36Z</dcterms:modified>
  <cp:version>1</cp:version>
</cp:coreProperties>
</file>

<file path=docProps/thumbnail.jpeg>
</file>