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80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-854" y="-6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ガラス</a:t>
            </a:r>
            <a:endParaRPr lang="en-US" altLang="ja-JP" dirty="0" smtClean="0"/>
          </a:p>
          <a:p>
            <a:r>
              <a:rPr lang="ja-JP" altLang="en-US" dirty="0" smtClean="0"/>
              <a:t>注意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ガラス</a:t>
            </a:r>
            <a:endParaRPr lang="en-US" altLang="ja-JP" dirty="0" smtClean="0"/>
          </a:p>
          <a:p>
            <a:r>
              <a:rPr lang="ja-JP" altLang="en-US" dirty="0" smtClean="0"/>
              <a:t>注意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1291501" y="2192300"/>
            <a:ext cx="4213757" cy="5328825"/>
            <a:chOff x="6024276" y="3340807"/>
            <a:chExt cx="2098232" cy="265347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51" name="正方形/長方形 50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49" name="円/楕円 48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47" name="円/楕円 4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873067" y="878880"/>
            <a:ext cx="3050626" cy="3857898"/>
            <a:chOff x="6024276" y="3340807"/>
            <a:chExt cx="2098232" cy="265347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60" name="円/楕円 59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313765" y="980140"/>
            <a:ext cx="3879952" cy="3868270"/>
            <a:chOff x="2971817" y="3340807"/>
            <a:chExt cx="2661491" cy="2653478"/>
          </a:xfrm>
        </p:grpSpPr>
        <p:sp>
          <p:nvSpPr>
            <p:cNvPr id="14" name="正方形/長方形 13"/>
            <p:cNvSpPr/>
            <p:nvPr/>
          </p:nvSpPr>
          <p:spPr bwMode="auto">
            <a:xfrm>
              <a:off x="3535076" y="3477893"/>
              <a:ext cx="2098232" cy="2516392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7620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rot="2700000">
              <a:off x="5033832" y="3683068"/>
              <a:ext cx="669531" cy="132116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rot="2700000">
              <a:off x="4660597" y="3808679"/>
              <a:ext cx="1112115" cy="176371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星 12 16"/>
            <p:cNvSpPr/>
            <p:nvPr/>
          </p:nvSpPr>
          <p:spPr bwMode="auto">
            <a:xfrm>
              <a:off x="2971817" y="4200529"/>
              <a:ext cx="1509456" cy="1509456"/>
            </a:xfrm>
            <a:prstGeom prst="star12">
              <a:avLst>
                <a:gd name="adj" fmla="val 36407"/>
              </a:avLst>
            </a:pr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03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割れやすいので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してください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2365437" y="2638828"/>
            <a:ext cx="2065886" cy="2612572"/>
            <a:chOff x="6024276" y="3340807"/>
            <a:chExt cx="2098232" cy="2653478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1" name="正方形/長方形 60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9" name="円/楕円 58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7" name="円/楕円 5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pop274_ガラス注意</dc:title>
  <dc:subject>pop274_ガラス注意</dc:subject>
  <dc:creator>http://www.digipot.net</dc:creator>
  <cp:lastModifiedBy/>
  <cp:revision>1</cp:revision>
  <dcterms:created xsi:type="dcterms:W3CDTF">2014-05-22T03:00:53Z</dcterms:created>
  <dcterms:modified xsi:type="dcterms:W3CDTF">2014-05-23T06:37:53Z</dcterms:modified>
  <cp:version>1</cp:version>
</cp:coreProperties>
</file>