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82" r:id="rId5"/>
    <p:sldId id="283" r:id="rId6"/>
    <p:sldId id="277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739" y="-691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728700"/>
            <a:ext cx="9900055" cy="5632311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8000" b="1" spc="50" dirty="0" smtClean="0">
                <a:ln w="63500" cap="rnd" cmpd="sng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glow rad="63500">
                    <a:schemeClr val="accent4">
                      <a:satMod val="175000"/>
                    </a:scheme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ガラス</a:t>
            </a:r>
            <a:endParaRPr kumimoji="1" lang="en-US" altLang="ja-JP" sz="18000" b="1" spc="50" dirty="0" smtClean="0">
              <a:ln w="63500" cap="rnd" cmpd="sng">
                <a:solidFill>
                  <a:schemeClr val="bg1"/>
                </a:solidFill>
              </a:ln>
              <a:solidFill>
                <a:srgbClr val="FF0000"/>
              </a:solidFill>
              <a:effectLst>
                <a:glow rad="63500">
                  <a:schemeClr val="accent4">
                    <a:satMod val="175000"/>
                  </a:schemeClr>
                </a:glo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0" b="1" spc="50" dirty="0" smtClean="0">
                <a:ln w="63500" cap="rnd" cmpd="sng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glow rad="63500">
                    <a:schemeClr val="accent4">
                      <a:satMod val="175000"/>
                    </a:scheme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  <a:endParaRPr kumimoji="1" lang="ja-JP" altLang="en-US" sz="18000" b="1" spc="50" dirty="0">
              <a:ln w="63500" cap="rnd" cmpd="sng">
                <a:solidFill>
                  <a:schemeClr val="bg1"/>
                </a:solidFill>
              </a:ln>
              <a:solidFill>
                <a:srgbClr val="FF0000"/>
              </a:solidFill>
              <a:effectLst>
                <a:glow rad="63500">
                  <a:schemeClr val="accent4">
                    <a:satMod val="175000"/>
                  </a:schemeClr>
                </a:glo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683695"/>
            <a:ext cx="9900055" cy="563231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ガラス</a:t>
            </a:r>
            <a:endParaRPr kumimoji="1" lang="en-US" altLang="ja-JP" sz="18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  <a:endParaRPr kumimoji="1" lang="ja-JP" altLang="en-US" sz="18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011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グループ化 52"/>
          <p:cNvGrpSpPr/>
          <p:nvPr/>
        </p:nvGrpSpPr>
        <p:grpSpPr>
          <a:xfrm>
            <a:off x="2826403" y="665460"/>
            <a:ext cx="4213757" cy="5328825"/>
            <a:chOff x="6024276" y="3340807"/>
            <a:chExt cx="2098232" cy="2653478"/>
          </a:xfrm>
        </p:grpSpPr>
        <p:grpSp>
          <p:nvGrpSpPr>
            <p:cNvPr id="54" name="グループ化 53"/>
            <p:cNvGrpSpPr/>
            <p:nvPr/>
          </p:nvGrpSpPr>
          <p:grpSpPr>
            <a:xfrm>
              <a:off x="6024276" y="3340807"/>
              <a:ext cx="2098232" cy="2653478"/>
              <a:chOff x="6024276" y="3340807"/>
              <a:chExt cx="2098232" cy="2653478"/>
            </a:xfrm>
          </p:grpSpPr>
          <p:sp>
            <p:nvSpPr>
              <p:cNvPr id="62" name="正方形/長方形 61"/>
              <p:cNvSpPr/>
              <p:nvPr/>
            </p:nvSpPr>
            <p:spPr bwMode="auto">
              <a:xfrm>
                <a:off x="6024276" y="3477893"/>
                <a:ext cx="2098232" cy="2516392"/>
              </a:xfrm>
              <a:prstGeom prst="rect">
                <a:avLst/>
              </a:prstGeom>
              <a:gradFill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76200">
                <a:solidFill>
                  <a:srgbClr val="00B0F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台形 62"/>
              <p:cNvSpPr/>
              <p:nvPr/>
            </p:nvSpPr>
            <p:spPr bwMode="auto">
              <a:xfrm rot="2700000">
                <a:off x="7523032" y="3683068"/>
                <a:ext cx="669531" cy="132116"/>
              </a:xfrm>
              <a:prstGeom prst="trapezoid">
                <a:avLst>
                  <a:gd name="adj" fmla="val 10157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台形 63"/>
              <p:cNvSpPr/>
              <p:nvPr/>
            </p:nvSpPr>
            <p:spPr bwMode="auto">
              <a:xfrm rot="2700000">
                <a:off x="7149797" y="3808679"/>
                <a:ext cx="1112115" cy="176371"/>
              </a:xfrm>
              <a:prstGeom prst="trapezoid">
                <a:avLst>
                  <a:gd name="adj" fmla="val 10157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" name="グループ化 54"/>
            <p:cNvGrpSpPr/>
            <p:nvPr/>
          </p:nvGrpSpPr>
          <p:grpSpPr>
            <a:xfrm>
              <a:off x="6456077" y="4250127"/>
              <a:ext cx="491244" cy="491244"/>
              <a:chOff x="6506783" y="4250127"/>
              <a:chExt cx="491244" cy="491244"/>
            </a:xfrm>
          </p:grpSpPr>
          <p:sp>
            <p:nvSpPr>
              <p:cNvPr id="60" name="円/楕円 59"/>
              <p:cNvSpPr/>
              <p:nvPr/>
            </p:nvSpPr>
            <p:spPr bwMode="auto">
              <a:xfrm>
                <a:off x="6506783" y="4250127"/>
                <a:ext cx="491244" cy="4912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円/楕円 60"/>
              <p:cNvSpPr/>
              <p:nvPr/>
            </p:nvSpPr>
            <p:spPr bwMode="auto">
              <a:xfrm>
                <a:off x="6573658" y="4317152"/>
                <a:ext cx="357494" cy="35749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6" name="月 55"/>
            <p:cNvSpPr/>
            <p:nvPr/>
          </p:nvSpPr>
          <p:spPr bwMode="auto">
            <a:xfrm rot="5400000">
              <a:off x="6921364" y="4801455"/>
              <a:ext cx="304056" cy="573578"/>
            </a:xfrm>
            <a:custGeom>
              <a:avLst/>
              <a:gdLst>
                <a:gd name="connsiteX0" fmla="*/ 284436 w 284436"/>
                <a:gd name="connsiteY0" fmla="*/ 573316 h 573316"/>
                <a:gd name="connsiteX1" fmla="*/ 0 w 284436"/>
                <a:gd name="connsiteY1" fmla="*/ 286658 h 573316"/>
                <a:gd name="connsiteX2" fmla="*/ 284436 w 284436"/>
                <a:gd name="connsiteY2" fmla="*/ 0 h 573316"/>
                <a:gd name="connsiteX3" fmla="*/ 284436 w 284436"/>
                <a:gd name="connsiteY3" fmla="*/ 573316 h 573316"/>
                <a:gd name="connsiteX0" fmla="*/ 284436 w 290976"/>
                <a:gd name="connsiteY0" fmla="*/ 573316 h 573316"/>
                <a:gd name="connsiteX1" fmla="*/ 0 w 290976"/>
                <a:gd name="connsiteY1" fmla="*/ 286658 h 573316"/>
                <a:gd name="connsiteX2" fmla="*/ 284436 w 290976"/>
                <a:gd name="connsiteY2" fmla="*/ 0 h 573316"/>
                <a:gd name="connsiteX3" fmla="*/ 284436 w 290976"/>
                <a:gd name="connsiteY3" fmla="*/ 573316 h 573316"/>
                <a:gd name="connsiteX0" fmla="*/ 284436 w 306452"/>
                <a:gd name="connsiteY0" fmla="*/ 573316 h 573316"/>
                <a:gd name="connsiteX1" fmla="*/ 0 w 306452"/>
                <a:gd name="connsiteY1" fmla="*/ 286658 h 573316"/>
                <a:gd name="connsiteX2" fmla="*/ 284436 w 306452"/>
                <a:gd name="connsiteY2" fmla="*/ 0 h 573316"/>
                <a:gd name="connsiteX3" fmla="*/ 284436 w 306452"/>
                <a:gd name="connsiteY3" fmla="*/ 573316 h 573316"/>
                <a:gd name="connsiteX0" fmla="*/ 284436 w 312221"/>
                <a:gd name="connsiteY0" fmla="*/ 573317 h 573317"/>
                <a:gd name="connsiteX1" fmla="*/ 0 w 312221"/>
                <a:gd name="connsiteY1" fmla="*/ 286659 h 573317"/>
                <a:gd name="connsiteX2" fmla="*/ 284436 w 312221"/>
                <a:gd name="connsiteY2" fmla="*/ 1 h 573317"/>
                <a:gd name="connsiteX3" fmla="*/ 301441 w 312221"/>
                <a:gd name="connsiteY3" fmla="*/ 283125 h 573317"/>
                <a:gd name="connsiteX4" fmla="*/ 284436 w 312221"/>
                <a:gd name="connsiteY4" fmla="*/ 573317 h 573317"/>
                <a:gd name="connsiteX0" fmla="*/ 284436 w 312221"/>
                <a:gd name="connsiteY0" fmla="*/ 573578 h 573578"/>
                <a:gd name="connsiteX1" fmla="*/ 0 w 312221"/>
                <a:gd name="connsiteY1" fmla="*/ 286920 h 573578"/>
                <a:gd name="connsiteX2" fmla="*/ 284436 w 312221"/>
                <a:gd name="connsiteY2" fmla="*/ 262 h 573578"/>
                <a:gd name="connsiteX3" fmla="*/ 301441 w 312221"/>
                <a:gd name="connsiteY3" fmla="*/ 283386 h 573578"/>
                <a:gd name="connsiteX4" fmla="*/ 284436 w 312221"/>
                <a:gd name="connsiteY4" fmla="*/ 573578 h 573578"/>
                <a:gd name="connsiteX0" fmla="*/ 284436 w 298629"/>
                <a:gd name="connsiteY0" fmla="*/ 573578 h 573578"/>
                <a:gd name="connsiteX1" fmla="*/ 0 w 298629"/>
                <a:gd name="connsiteY1" fmla="*/ 286920 h 573578"/>
                <a:gd name="connsiteX2" fmla="*/ 284436 w 298629"/>
                <a:gd name="connsiteY2" fmla="*/ 262 h 573578"/>
                <a:gd name="connsiteX3" fmla="*/ 235404 w 298629"/>
                <a:gd name="connsiteY3" fmla="*/ 280846 h 573578"/>
                <a:gd name="connsiteX4" fmla="*/ 284436 w 298629"/>
                <a:gd name="connsiteY4" fmla="*/ 573578 h 573578"/>
                <a:gd name="connsiteX0" fmla="*/ 284436 w 296561"/>
                <a:gd name="connsiteY0" fmla="*/ 573578 h 573578"/>
                <a:gd name="connsiteX1" fmla="*/ 0 w 296561"/>
                <a:gd name="connsiteY1" fmla="*/ 286920 h 573578"/>
                <a:gd name="connsiteX2" fmla="*/ 284436 w 296561"/>
                <a:gd name="connsiteY2" fmla="*/ 262 h 573578"/>
                <a:gd name="connsiteX3" fmla="*/ 212547 w 296561"/>
                <a:gd name="connsiteY3" fmla="*/ 288466 h 573578"/>
                <a:gd name="connsiteX4" fmla="*/ 284436 w 296561"/>
                <a:gd name="connsiteY4" fmla="*/ 573578 h 573578"/>
                <a:gd name="connsiteX0" fmla="*/ 284436 w 304056"/>
                <a:gd name="connsiteY0" fmla="*/ 573578 h 573578"/>
                <a:gd name="connsiteX1" fmla="*/ 0 w 304056"/>
                <a:gd name="connsiteY1" fmla="*/ 286920 h 573578"/>
                <a:gd name="connsiteX2" fmla="*/ 284436 w 304056"/>
                <a:gd name="connsiteY2" fmla="*/ 262 h 573578"/>
                <a:gd name="connsiteX3" fmla="*/ 212547 w 304056"/>
                <a:gd name="connsiteY3" fmla="*/ 288466 h 573578"/>
                <a:gd name="connsiteX4" fmla="*/ 284436 w 304056"/>
                <a:gd name="connsiteY4" fmla="*/ 573578 h 573578"/>
                <a:gd name="connsiteX0" fmla="*/ 284436 w 304056"/>
                <a:gd name="connsiteY0" fmla="*/ 573578 h 573578"/>
                <a:gd name="connsiteX1" fmla="*/ 0 w 304056"/>
                <a:gd name="connsiteY1" fmla="*/ 286920 h 573578"/>
                <a:gd name="connsiteX2" fmla="*/ 284436 w 304056"/>
                <a:gd name="connsiteY2" fmla="*/ 262 h 573578"/>
                <a:gd name="connsiteX3" fmla="*/ 212547 w 304056"/>
                <a:gd name="connsiteY3" fmla="*/ 288466 h 573578"/>
                <a:gd name="connsiteX4" fmla="*/ 284436 w 304056"/>
                <a:gd name="connsiteY4" fmla="*/ 573578 h 573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056" h="573578">
                  <a:moveTo>
                    <a:pt x="284436" y="573578"/>
                  </a:moveTo>
                  <a:cubicBezTo>
                    <a:pt x="127346" y="573578"/>
                    <a:pt x="0" y="445237"/>
                    <a:pt x="0" y="286920"/>
                  </a:cubicBezTo>
                  <a:cubicBezTo>
                    <a:pt x="0" y="128603"/>
                    <a:pt x="127516" y="-6769"/>
                    <a:pt x="284436" y="262"/>
                  </a:cubicBezTo>
                  <a:cubicBezTo>
                    <a:pt x="352456" y="4753"/>
                    <a:pt x="212547" y="192913"/>
                    <a:pt x="212547" y="288466"/>
                  </a:cubicBezTo>
                  <a:cubicBezTo>
                    <a:pt x="212547" y="384019"/>
                    <a:pt x="354999" y="570449"/>
                    <a:pt x="284436" y="573578"/>
                  </a:cubicBez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7" name="グループ化 56"/>
            <p:cNvGrpSpPr/>
            <p:nvPr/>
          </p:nvGrpSpPr>
          <p:grpSpPr>
            <a:xfrm>
              <a:off x="7136797" y="4250127"/>
              <a:ext cx="491244" cy="491244"/>
              <a:chOff x="6506783" y="4250127"/>
              <a:chExt cx="491244" cy="491244"/>
            </a:xfrm>
          </p:grpSpPr>
          <p:sp>
            <p:nvSpPr>
              <p:cNvPr id="58" name="円/楕円 57"/>
              <p:cNvSpPr/>
              <p:nvPr/>
            </p:nvSpPr>
            <p:spPr bwMode="auto">
              <a:xfrm>
                <a:off x="6506783" y="4250127"/>
                <a:ext cx="491244" cy="4912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円/楕円 58"/>
              <p:cNvSpPr/>
              <p:nvPr/>
            </p:nvSpPr>
            <p:spPr bwMode="auto">
              <a:xfrm>
                <a:off x="6573658" y="4317152"/>
                <a:ext cx="357494" cy="35749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4554125"/>
            <a:ext cx="9905999" cy="193899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2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ガラス注意</a:t>
            </a:r>
            <a:endParaRPr kumimoji="1" lang="ja-JP" altLang="en-US" sz="12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0" name="グループ化 49"/>
          <p:cNvGrpSpPr/>
          <p:nvPr/>
        </p:nvGrpSpPr>
        <p:grpSpPr>
          <a:xfrm rot="900000">
            <a:off x="3576794" y="694234"/>
            <a:ext cx="2843598" cy="3596086"/>
            <a:chOff x="6024276" y="3340807"/>
            <a:chExt cx="2098232" cy="2653478"/>
          </a:xfrm>
        </p:grpSpPr>
        <p:grpSp>
          <p:nvGrpSpPr>
            <p:cNvPr id="51" name="グループ化 50"/>
            <p:cNvGrpSpPr/>
            <p:nvPr/>
          </p:nvGrpSpPr>
          <p:grpSpPr>
            <a:xfrm>
              <a:off x="6024276" y="3340807"/>
              <a:ext cx="2098232" cy="2653478"/>
              <a:chOff x="6024276" y="3340807"/>
              <a:chExt cx="2098232" cy="2653478"/>
            </a:xfrm>
          </p:grpSpPr>
          <p:sp>
            <p:nvSpPr>
              <p:cNvPr id="59" name="正方形/長方形 58"/>
              <p:cNvSpPr/>
              <p:nvPr/>
            </p:nvSpPr>
            <p:spPr bwMode="auto">
              <a:xfrm>
                <a:off x="6024276" y="3477893"/>
                <a:ext cx="2098232" cy="2516392"/>
              </a:xfrm>
              <a:prstGeom prst="rect">
                <a:avLst/>
              </a:prstGeom>
              <a:gradFill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76200">
                <a:solidFill>
                  <a:srgbClr val="00B0F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台形 59"/>
              <p:cNvSpPr/>
              <p:nvPr/>
            </p:nvSpPr>
            <p:spPr bwMode="auto">
              <a:xfrm rot="2700000">
                <a:off x="7523032" y="3683068"/>
                <a:ext cx="669531" cy="132116"/>
              </a:xfrm>
              <a:prstGeom prst="trapezoid">
                <a:avLst>
                  <a:gd name="adj" fmla="val 10157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台形 60"/>
              <p:cNvSpPr/>
              <p:nvPr/>
            </p:nvSpPr>
            <p:spPr bwMode="auto">
              <a:xfrm rot="2700000">
                <a:off x="7149797" y="3808679"/>
                <a:ext cx="1112115" cy="176371"/>
              </a:xfrm>
              <a:prstGeom prst="trapezoid">
                <a:avLst>
                  <a:gd name="adj" fmla="val 10157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" name="グループ化 51"/>
            <p:cNvGrpSpPr/>
            <p:nvPr/>
          </p:nvGrpSpPr>
          <p:grpSpPr>
            <a:xfrm>
              <a:off x="6456077" y="4250127"/>
              <a:ext cx="491244" cy="491244"/>
              <a:chOff x="6506783" y="4250127"/>
              <a:chExt cx="491244" cy="491244"/>
            </a:xfrm>
          </p:grpSpPr>
          <p:sp>
            <p:nvSpPr>
              <p:cNvPr id="57" name="円/楕円 56"/>
              <p:cNvSpPr/>
              <p:nvPr/>
            </p:nvSpPr>
            <p:spPr bwMode="auto">
              <a:xfrm>
                <a:off x="6506783" y="4250127"/>
                <a:ext cx="491244" cy="4912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円/楕円 57"/>
              <p:cNvSpPr/>
              <p:nvPr/>
            </p:nvSpPr>
            <p:spPr bwMode="auto">
              <a:xfrm>
                <a:off x="6573658" y="4317152"/>
                <a:ext cx="357494" cy="35749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3" name="月 55"/>
            <p:cNvSpPr/>
            <p:nvPr/>
          </p:nvSpPr>
          <p:spPr bwMode="auto">
            <a:xfrm rot="5400000">
              <a:off x="6921364" y="4801455"/>
              <a:ext cx="304056" cy="573578"/>
            </a:xfrm>
            <a:custGeom>
              <a:avLst/>
              <a:gdLst>
                <a:gd name="connsiteX0" fmla="*/ 284436 w 284436"/>
                <a:gd name="connsiteY0" fmla="*/ 573316 h 573316"/>
                <a:gd name="connsiteX1" fmla="*/ 0 w 284436"/>
                <a:gd name="connsiteY1" fmla="*/ 286658 h 573316"/>
                <a:gd name="connsiteX2" fmla="*/ 284436 w 284436"/>
                <a:gd name="connsiteY2" fmla="*/ 0 h 573316"/>
                <a:gd name="connsiteX3" fmla="*/ 284436 w 284436"/>
                <a:gd name="connsiteY3" fmla="*/ 573316 h 573316"/>
                <a:gd name="connsiteX0" fmla="*/ 284436 w 290976"/>
                <a:gd name="connsiteY0" fmla="*/ 573316 h 573316"/>
                <a:gd name="connsiteX1" fmla="*/ 0 w 290976"/>
                <a:gd name="connsiteY1" fmla="*/ 286658 h 573316"/>
                <a:gd name="connsiteX2" fmla="*/ 284436 w 290976"/>
                <a:gd name="connsiteY2" fmla="*/ 0 h 573316"/>
                <a:gd name="connsiteX3" fmla="*/ 284436 w 290976"/>
                <a:gd name="connsiteY3" fmla="*/ 573316 h 573316"/>
                <a:gd name="connsiteX0" fmla="*/ 284436 w 306452"/>
                <a:gd name="connsiteY0" fmla="*/ 573316 h 573316"/>
                <a:gd name="connsiteX1" fmla="*/ 0 w 306452"/>
                <a:gd name="connsiteY1" fmla="*/ 286658 h 573316"/>
                <a:gd name="connsiteX2" fmla="*/ 284436 w 306452"/>
                <a:gd name="connsiteY2" fmla="*/ 0 h 573316"/>
                <a:gd name="connsiteX3" fmla="*/ 284436 w 306452"/>
                <a:gd name="connsiteY3" fmla="*/ 573316 h 573316"/>
                <a:gd name="connsiteX0" fmla="*/ 284436 w 312221"/>
                <a:gd name="connsiteY0" fmla="*/ 573317 h 573317"/>
                <a:gd name="connsiteX1" fmla="*/ 0 w 312221"/>
                <a:gd name="connsiteY1" fmla="*/ 286659 h 573317"/>
                <a:gd name="connsiteX2" fmla="*/ 284436 w 312221"/>
                <a:gd name="connsiteY2" fmla="*/ 1 h 573317"/>
                <a:gd name="connsiteX3" fmla="*/ 301441 w 312221"/>
                <a:gd name="connsiteY3" fmla="*/ 283125 h 573317"/>
                <a:gd name="connsiteX4" fmla="*/ 284436 w 312221"/>
                <a:gd name="connsiteY4" fmla="*/ 573317 h 573317"/>
                <a:gd name="connsiteX0" fmla="*/ 284436 w 312221"/>
                <a:gd name="connsiteY0" fmla="*/ 573578 h 573578"/>
                <a:gd name="connsiteX1" fmla="*/ 0 w 312221"/>
                <a:gd name="connsiteY1" fmla="*/ 286920 h 573578"/>
                <a:gd name="connsiteX2" fmla="*/ 284436 w 312221"/>
                <a:gd name="connsiteY2" fmla="*/ 262 h 573578"/>
                <a:gd name="connsiteX3" fmla="*/ 301441 w 312221"/>
                <a:gd name="connsiteY3" fmla="*/ 283386 h 573578"/>
                <a:gd name="connsiteX4" fmla="*/ 284436 w 312221"/>
                <a:gd name="connsiteY4" fmla="*/ 573578 h 573578"/>
                <a:gd name="connsiteX0" fmla="*/ 284436 w 298629"/>
                <a:gd name="connsiteY0" fmla="*/ 573578 h 573578"/>
                <a:gd name="connsiteX1" fmla="*/ 0 w 298629"/>
                <a:gd name="connsiteY1" fmla="*/ 286920 h 573578"/>
                <a:gd name="connsiteX2" fmla="*/ 284436 w 298629"/>
                <a:gd name="connsiteY2" fmla="*/ 262 h 573578"/>
                <a:gd name="connsiteX3" fmla="*/ 235404 w 298629"/>
                <a:gd name="connsiteY3" fmla="*/ 280846 h 573578"/>
                <a:gd name="connsiteX4" fmla="*/ 284436 w 298629"/>
                <a:gd name="connsiteY4" fmla="*/ 573578 h 573578"/>
                <a:gd name="connsiteX0" fmla="*/ 284436 w 296561"/>
                <a:gd name="connsiteY0" fmla="*/ 573578 h 573578"/>
                <a:gd name="connsiteX1" fmla="*/ 0 w 296561"/>
                <a:gd name="connsiteY1" fmla="*/ 286920 h 573578"/>
                <a:gd name="connsiteX2" fmla="*/ 284436 w 296561"/>
                <a:gd name="connsiteY2" fmla="*/ 262 h 573578"/>
                <a:gd name="connsiteX3" fmla="*/ 212547 w 296561"/>
                <a:gd name="connsiteY3" fmla="*/ 288466 h 573578"/>
                <a:gd name="connsiteX4" fmla="*/ 284436 w 296561"/>
                <a:gd name="connsiteY4" fmla="*/ 573578 h 573578"/>
                <a:gd name="connsiteX0" fmla="*/ 284436 w 304056"/>
                <a:gd name="connsiteY0" fmla="*/ 573578 h 573578"/>
                <a:gd name="connsiteX1" fmla="*/ 0 w 304056"/>
                <a:gd name="connsiteY1" fmla="*/ 286920 h 573578"/>
                <a:gd name="connsiteX2" fmla="*/ 284436 w 304056"/>
                <a:gd name="connsiteY2" fmla="*/ 262 h 573578"/>
                <a:gd name="connsiteX3" fmla="*/ 212547 w 304056"/>
                <a:gd name="connsiteY3" fmla="*/ 288466 h 573578"/>
                <a:gd name="connsiteX4" fmla="*/ 284436 w 304056"/>
                <a:gd name="connsiteY4" fmla="*/ 573578 h 573578"/>
                <a:gd name="connsiteX0" fmla="*/ 284436 w 304056"/>
                <a:gd name="connsiteY0" fmla="*/ 573578 h 573578"/>
                <a:gd name="connsiteX1" fmla="*/ 0 w 304056"/>
                <a:gd name="connsiteY1" fmla="*/ 286920 h 573578"/>
                <a:gd name="connsiteX2" fmla="*/ 284436 w 304056"/>
                <a:gd name="connsiteY2" fmla="*/ 262 h 573578"/>
                <a:gd name="connsiteX3" fmla="*/ 212547 w 304056"/>
                <a:gd name="connsiteY3" fmla="*/ 288466 h 573578"/>
                <a:gd name="connsiteX4" fmla="*/ 284436 w 304056"/>
                <a:gd name="connsiteY4" fmla="*/ 573578 h 573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056" h="573578">
                  <a:moveTo>
                    <a:pt x="284436" y="573578"/>
                  </a:moveTo>
                  <a:cubicBezTo>
                    <a:pt x="127346" y="573578"/>
                    <a:pt x="0" y="445237"/>
                    <a:pt x="0" y="286920"/>
                  </a:cubicBezTo>
                  <a:cubicBezTo>
                    <a:pt x="0" y="128603"/>
                    <a:pt x="127516" y="-6769"/>
                    <a:pt x="284436" y="262"/>
                  </a:cubicBezTo>
                  <a:cubicBezTo>
                    <a:pt x="352456" y="4753"/>
                    <a:pt x="212547" y="192913"/>
                    <a:pt x="212547" y="288466"/>
                  </a:cubicBezTo>
                  <a:cubicBezTo>
                    <a:pt x="212547" y="384019"/>
                    <a:pt x="354999" y="570449"/>
                    <a:pt x="284436" y="573578"/>
                  </a:cubicBez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4" name="グループ化 53"/>
            <p:cNvGrpSpPr/>
            <p:nvPr/>
          </p:nvGrpSpPr>
          <p:grpSpPr>
            <a:xfrm>
              <a:off x="7136797" y="4250127"/>
              <a:ext cx="491244" cy="491244"/>
              <a:chOff x="6506783" y="4250127"/>
              <a:chExt cx="491244" cy="491244"/>
            </a:xfrm>
          </p:grpSpPr>
          <p:sp>
            <p:nvSpPr>
              <p:cNvPr id="55" name="円/楕円 54"/>
              <p:cNvSpPr/>
              <p:nvPr/>
            </p:nvSpPr>
            <p:spPr bwMode="auto">
              <a:xfrm>
                <a:off x="6506783" y="4250127"/>
                <a:ext cx="491244" cy="4912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円/楕円 55"/>
              <p:cNvSpPr/>
              <p:nvPr/>
            </p:nvSpPr>
            <p:spPr bwMode="auto">
              <a:xfrm>
                <a:off x="6573658" y="4317152"/>
                <a:ext cx="357494" cy="35749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4554125"/>
            <a:ext cx="9905999" cy="193899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2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ガラス注意</a:t>
            </a:r>
            <a:endParaRPr kumimoji="1" lang="ja-JP" altLang="en-US" sz="12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>
            <a:off x="2829386" y="542672"/>
            <a:ext cx="3731434" cy="3720198"/>
            <a:chOff x="2971817" y="3340807"/>
            <a:chExt cx="2661491" cy="2653478"/>
          </a:xfrm>
        </p:grpSpPr>
        <p:sp>
          <p:nvSpPr>
            <p:cNvPr id="14" name="正方形/長方形 13"/>
            <p:cNvSpPr/>
            <p:nvPr/>
          </p:nvSpPr>
          <p:spPr bwMode="auto">
            <a:xfrm>
              <a:off x="3535076" y="3477893"/>
              <a:ext cx="2098232" cy="2516392"/>
            </a:xfrm>
            <a:prstGeom prst="rect">
              <a:avLst/>
            </a:prstGeom>
            <a:gradFill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76200">
              <a:solidFill>
                <a:srgbClr val="00B0F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台形 14"/>
            <p:cNvSpPr/>
            <p:nvPr/>
          </p:nvSpPr>
          <p:spPr bwMode="auto">
            <a:xfrm rot="2700000">
              <a:off x="5033832" y="3683068"/>
              <a:ext cx="669531" cy="132116"/>
            </a:xfrm>
            <a:prstGeom prst="trapezoid">
              <a:avLst>
                <a:gd name="adj" fmla="val 101577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台形 15"/>
            <p:cNvSpPr/>
            <p:nvPr/>
          </p:nvSpPr>
          <p:spPr bwMode="auto">
            <a:xfrm rot="2700000">
              <a:off x="4660597" y="3808679"/>
              <a:ext cx="1112115" cy="176371"/>
            </a:xfrm>
            <a:prstGeom prst="trapezoid">
              <a:avLst>
                <a:gd name="adj" fmla="val 101577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星 12 16"/>
            <p:cNvSpPr/>
            <p:nvPr/>
          </p:nvSpPr>
          <p:spPr bwMode="auto">
            <a:xfrm>
              <a:off x="2971817" y="4200529"/>
              <a:ext cx="1509456" cy="1509456"/>
            </a:xfrm>
            <a:prstGeom prst="star12">
              <a:avLst>
                <a:gd name="adj" fmla="val 36407"/>
              </a:avLst>
            </a:prstGeom>
            <a:solidFill>
              <a:srgbClr val="FF0000"/>
            </a:solidFill>
            <a:ln w="762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8040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735327"/>
            <a:ext cx="9905999" cy="193899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2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ガラス注意</a:t>
            </a:r>
            <a:endParaRPr kumimoji="1" lang="ja-JP" altLang="en-US" sz="12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" y="548680"/>
            <a:ext cx="9905999" cy="83099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48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割れやすいので注意してください</a:t>
            </a:r>
            <a:endParaRPr kumimoji="1" lang="ja-JP" altLang="en-US" sz="4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4" name="グループ化 43"/>
          <p:cNvGrpSpPr/>
          <p:nvPr/>
        </p:nvGrpSpPr>
        <p:grpSpPr>
          <a:xfrm>
            <a:off x="3694161" y="1379677"/>
            <a:ext cx="2478242" cy="3134046"/>
            <a:chOff x="6024276" y="3340807"/>
            <a:chExt cx="2098232" cy="2653478"/>
          </a:xfrm>
        </p:grpSpPr>
        <p:grpSp>
          <p:nvGrpSpPr>
            <p:cNvPr id="45" name="グループ化 44"/>
            <p:cNvGrpSpPr/>
            <p:nvPr/>
          </p:nvGrpSpPr>
          <p:grpSpPr>
            <a:xfrm>
              <a:off x="6024276" y="3340807"/>
              <a:ext cx="2098232" cy="2653478"/>
              <a:chOff x="6024276" y="3340807"/>
              <a:chExt cx="2098232" cy="2653478"/>
            </a:xfrm>
          </p:grpSpPr>
          <p:sp>
            <p:nvSpPr>
              <p:cNvPr id="60" name="正方形/長方形 59"/>
              <p:cNvSpPr/>
              <p:nvPr/>
            </p:nvSpPr>
            <p:spPr bwMode="auto">
              <a:xfrm>
                <a:off x="6024276" y="3477893"/>
                <a:ext cx="2098232" cy="2516392"/>
              </a:xfrm>
              <a:prstGeom prst="rect">
                <a:avLst/>
              </a:prstGeom>
              <a:gradFill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76200">
                <a:solidFill>
                  <a:srgbClr val="00B0F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台形 60"/>
              <p:cNvSpPr/>
              <p:nvPr/>
            </p:nvSpPr>
            <p:spPr bwMode="auto">
              <a:xfrm rot="2700000">
                <a:off x="7523032" y="3683068"/>
                <a:ext cx="669531" cy="132116"/>
              </a:xfrm>
              <a:prstGeom prst="trapezoid">
                <a:avLst>
                  <a:gd name="adj" fmla="val 10157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台形 61"/>
              <p:cNvSpPr/>
              <p:nvPr/>
            </p:nvSpPr>
            <p:spPr bwMode="auto">
              <a:xfrm rot="2700000">
                <a:off x="7149797" y="3808679"/>
                <a:ext cx="1112115" cy="176371"/>
              </a:xfrm>
              <a:prstGeom prst="trapezoid">
                <a:avLst>
                  <a:gd name="adj" fmla="val 10157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" name="グループ化 45"/>
            <p:cNvGrpSpPr/>
            <p:nvPr/>
          </p:nvGrpSpPr>
          <p:grpSpPr>
            <a:xfrm>
              <a:off x="6456077" y="4250127"/>
              <a:ext cx="491244" cy="491244"/>
              <a:chOff x="6506783" y="4250127"/>
              <a:chExt cx="491244" cy="491244"/>
            </a:xfrm>
          </p:grpSpPr>
          <p:sp>
            <p:nvSpPr>
              <p:cNvPr id="58" name="円/楕円 57"/>
              <p:cNvSpPr/>
              <p:nvPr/>
            </p:nvSpPr>
            <p:spPr bwMode="auto">
              <a:xfrm>
                <a:off x="6506783" y="4250127"/>
                <a:ext cx="491244" cy="4912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円/楕円 58"/>
              <p:cNvSpPr/>
              <p:nvPr/>
            </p:nvSpPr>
            <p:spPr bwMode="auto">
              <a:xfrm>
                <a:off x="6573658" y="4317152"/>
                <a:ext cx="357494" cy="35749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4" name="月 55"/>
            <p:cNvSpPr/>
            <p:nvPr/>
          </p:nvSpPr>
          <p:spPr bwMode="auto">
            <a:xfrm rot="5400000">
              <a:off x="6921364" y="4801455"/>
              <a:ext cx="304056" cy="573578"/>
            </a:xfrm>
            <a:custGeom>
              <a:avLst/>
              <a:gdLst>
                <a:gd name="connsiteX0" fmla="*/ 284436 w 284436"/>
                <a:gd name="connsiteY0" fmla="*/ 573316 h 573316"/>
                <a:gd name="connsiteX1" fmla="*/ 0 w 284436"/>
                <a:gd name="connsiteY1" fmla="*/ 286658 h 573316"/>
                <a:gd name="connsiteX2" fmla="*/ 284436 w 284436"/>
                <a:gd name="connsiteY2" fmla="*/ 0 h 573316"/>
                <a:gd name="connsiteX3" fmla="*/ 284436 w 284436"/>
                <a:gd name="connsiteY3" fmla="*/ 573316 h 573316"/>
                <a:gd name="connsiteX0" fmla="*/ 284436 w 290976"/>
                <a:gd name="connsiteY0" fmla="*/ 573316 h 573316"/>
                <a:gd name="connsiteX1" fmla="*/ 0 w 290976"/>
                <a:gd name="connsiteY1" fmla="*/ 286658 h 573316"/>
                <a:gd name="connsiteX2" fmla="*/ 284436 w 290976"/>
                <a:gd name="connsiteY2" fmla="*/ 0 h 573316"/>
                <a:gd name="connsiteX3" fmla="*/ 284436 w 290976"/>
                <a:gd name="connsiteY3" fmla="*/ 573316 h 573316"/>
                <a:gd name="connsiteX0" fmla="*/ 284436 w 306452"/>
                <a:gd name="connsiteY0" fmla="*/ 573316 h 573316"/>
                <a:gd name="connsiteX1" fmla="*/ 0 w 306452"/>
                <a:gd name="connsiteY1" fmla="*/ 286658 h 573316"/>
                <a:gd name="connsiteX2" fmla="*/ 284436 w 306452"/>
                <a:gd name="connsiteY2" fmla="*/ 0 h 573316"/>
                <a:gd name="connsiteX3" fmla="*/ 284436 w 306452"/>
                <a:gd name="connsiteY3" fmla="*/ 573316 h 573316"/>
                <a:gd name="connsiteX0" fmla="*/ 284436 w 312221"/>
                <a:gd name="connsiteY0" fmla="*/ 573317 h 573317"/>
                <a:gd name="connsiteX1" fmla="*/ 0 w 312221"/>
                <a:gd name="connsiteY1" fmla="*/ 286659 h 573317"/>
                <a:gd name="connsiteX2" fmla="*/ 284436 w 312221"/>
                <a:gd name="connsiteY2" fmla="*/ 1 h 573317"/>
                <a:gd name="connsiteX3" fmla="*/ 301441 w 312221"/>
                <a:gd name="connsiteY3" fmla="*/ 283125 h 573317"/>
                <a:gd name="connsiteX4" fmla="*/ 284436 w 312221"/>
                <a:gd name="connsiteY4" fmla="*/ 573317 h 573317"/>
                <a:gd name="connsiteX0" fmla="*/ 284436 w 312221"/>
                <a:gd name="connsiteY0" fmla="*/ 573578 h 573578"/>
                <a:gd name="connsiteX1" fmla="*/ 0 w 312221"/>
                <a:gd name="connsiteY1" fmla="*/ 286920 h 573578"/>
                <a:gd name="connsiteX2" fmla="*/ 284436 w 312221"/>
                <a:gd name="connsiteY2" fmla="*/ 262 h 573578"/>
                <a:gd name="connsiteX3" fmla="*/ 301441 w 312221"/>
                <a:gd name="connsiteY3" fmla="*/ 283386 h 573578"/>
                <a:gd name="connsiteX4" fmla="*/ 284436 w 312221"/>
                <a:gd name="connsiteY4" fmla="*/ 573578 h 573578"/>
                <a:gd name="connsiteX0" fmla="*/ 284436 w 298629"/>
                <a:gd name="connsiteY0" fmla="*/ 573578 h 573578"/>
                <a:gd name="connsiteX1" fmla="*/ 0 w 298629"/>
                <a:gd name="connsiteY1" fmla="*/ 286920 h 573578"/>
                <a:gd name="connsiteX2" fmla="*/ 284436 w 298629"/>
                <a:gd name="connsiteY2" fmla="*/ 262 h 573578"/>
                <a:gd name="connsiteX3" fmla="*/ 235404 w 298629"/>
                <a:gd name="connsiteY3" fmla="*/ 280846 h 573578"/>
                <a:gd name="connsiteX4" fmla="*/ 284436 w 298629"/>
                <a:gd name="connsiteY4" fmla="*/ 573578 h 573578"/>
                <a:gd name="connsiteX0" fmla="*/ 284436 w 296561"/>
                <a:gd name="connsiteY0" fmla="*/ 573578 h 573578"/>
                <a:gd name="connsiteX1" fmla="*/ 0 w 296561"/>
                <a:gd name="connsiteY1" fmla="*/ 286920 h 573578"/>
                <a:gd name="connsiteX2" fmla="*/ 284436 w 296561"/>
                <a:gd name="connsiteY2" fmla="*/ 262 h 573578"/>
                <a:gd name="connsiteX3" fmla="*/ 212547 w 296561"/>
                <a:gd name="connsiteY3" fmla="*/ 288466 h 573578"/>
                <a:gd name="connsiteX4" fmla="*/ 284436 w 296561"/>
                <a:gd name="connsiteY4" fmla="*/ 573578 h 573578"/>
                <a:gd name="connsiteX0" fmla="*/ 284436 w 304056"/>
                <a:gd name="connsiteY0" fmla="*/ 573578 h 573578"/>
                <a:gd name="connsiteX1" fmla="*/ 0 w 304056"/>
                <a:gd name="connsiteY1" fmla="*/ 286920 h 573578"/>
                <a:gd name="connsiteX2" fmla="*/ 284436 w 304056"/>
                <a:gd name="connsiteY2" fmla="*/ 262 h 573578"/>
                <a:gd name="connsiteX3" fmla="*/ 212547 w 304056"/>
                <a:gd name="connsiteY3" fmla="*/ 288466 h 573578"/>
                <a:gd name="connsiteX4" fmla="*/ 284436 w 304056"/>
                <a:gd name="connsiteY4" fmla="*/ 573578 h 573578"/>
                <a:gd name="connsiteX0" fmla="*/ 284436 w 304056"/>
                <a:gd name="connsiteY0" fmla="*/ 573578 h 573578"/>
                <a:gd name="connsiteX1" fmla="*/ 0 w 304056"/>
                <a:gd name="connsiteY1" fmla="*/ 286920 h 573578"/>
                <a:gd name="connsiteX2" fmla="*/ 284436 w 304056"/>
                <a:gd name="connsiteY2" fmla="*/ 262 h 573578"/>
                <a:gd name="connsiteX3" fmla="*/ 212547 w 304056"/>
                <a:gd name="connsiteY3" fmla="*/ 288466 h 573578"/>
                <a:gd name="connsiteX4" fmla="*/ 284436 w 304056"/>
                <a:gd name="connsiteY4" fmla="*/ 573578 h 573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056" h="573578">
                  <a:moveTo>
                    <a:pt x="284436" y="573578"/>
                  </a:moveTo>
                  <a:cubicBezTo>
                    <a:pt x="127346" y="573578"/>
                    <a:pt x="0" y="445237"/>
                    <a:pt x="0" y="286920"/>
                  </a:cubicBezTo>
                  <a:cubicBezTo>
                    <a:pt x="0" y="128603"/>
                    <a:pt x="127516" y="-6769"/>
                    <a:pt x="284436" y="262"/>
                  </a:cubicBezTo>
                  <a:cubicBezTo>
                    <a:pt x="352456" y="4753"/>
                    <a:pt x="212547" y="192913"/>
                    <a:pt x="212547" y="288466"/>
                  </a:cubicBezTo>
                  <a:cubicBezTo>
                    <a:pt x="212547" y="384019"/>
                    <a:pt x="354999" y="570449"/>
                    <a:pt x="284436" y="573578"/>
                  </a:cubicBez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5" name="グループ化 54"/>
            <p:cNvGrpSpPr/>
            <p:nvPr/>
          </p:nvGrpSpPr>
          <p:grpSpPr>
            <a:xfrm>
              <a:off x="7136797" y="4250127"/>
              <a:ext cx="491244" cy="491244"/>
              <a:chOff x="6506783" y="4250127"/>
              <a:chExt cx="491244" cy="491244"/>
            </a:xfrm>
          </p:grpSpPr>
          <p:sp>
            <p:nvSpPr>
              <p:cNvPr id="56" name="円/楕円 55"/>
              <p:cNvSpPr/>
              <p:nvPr/>
            </p:nvSpPr>
            <p:spPr bwMode="auto">
              <a:xfrm>
                <a:off x="6506783" y="4250127"/>
                <a:ext cx="491244" cy="4912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円/楕円 56"/>
              <p:cNvSpPr/>
              <p:nvPr/>
            </p:nvSpPr>
            <p:spPr bwMode="auto">
              <a:xfrm>
                <a:off x="6573658" y="4317152"/>
                <a:ext cx="357494" cy="35749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pop274_ガラス注意</dc:title>
  <dc:subject>pop274_ガラス注意</dc:subject>
  <dc:creator>http://www.digipot.net</dc:creator>
  <cp:lastModifiedBy/>
  <cp:revision>1</cp:revision>
  <dcterms:created xsi:type="dcterms:W3CDTF">2014-05-22T03:01:01Z</dcterms:created>
  <dcterms:modified xsi:type="dcterms:W3CDTF">2014-05-23T06:37:55Z</dcterms:modified>
  <cp:version>1</cp:version>
</cp:coreProperties>
</file>