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6" r:id="rId3"/>
    <p:sldId id="273" r:id="rId4"/>
    <p:sldId id="278" r:id="rId5"/>
    <p:sldId id="280" r:id="rId6"/>
    <p:sldId id="26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1" d="100"/>
          <a:sy n="51" d="100"/>
        </p:scale>
        <p:origin x="-1469" y="-101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68660" y="722530"/>
            <a:ext cx="5724644" cy="8402300"/>
          </a:xfrm>
          <a:prstGeom prst="rect">
            <a:avLst/>
          </a:prstGeom>
          <a:noFill/>
        </p:spPr>
        <p:txBody>
          <a:bodyPr vert="eaVert"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8000" b="1" spc="5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トイレ</a:t>
            </a:r>
            <a:endParaRPr lang="en-US" altLang="ja-JP" dirty="0" smtClean="0"/>
          </a:p>
          <a:p>
            <a:r>
              <a:rPr lang="ja-JP" altLang="en-US" dirty="0" smtClean="0"/>
              <a:t>禁煙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68660" y="736165"/>
            <a:ext cx="5724644" cy="84023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トイレ</a:t>
            </a:r>
            <a:endParaRPr lang="en-US" altLang="ja-JP" dirty="0" smtClean="0"/>
          </a:p>
          <a:p>
            <a:r>
              <a:rPr lang="ja-JP" altLang="en-US" dirty="0" smtClean="0"/>
              <a:t>禁煙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7438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グループ化 81"/>
          <p:cNvGrpSpPr/>
          <p:nvPr/>
        </p:nvGrpSpPr>
        <p:grpSpPr>
          <a:xfrm>
            <a:off x="734270" y="2117685"/>
            <a:ext cx="5350025" cy="5350023"/>
            <a:chOff x="271011" y="3568412"/>
            <a:chExt cx="2207358" cy="2207358"/>
          </a:xfrm>
        </p:grpSpPr>
        <p:sp>
          <p:nvSpPr>
            <p:cNvPr id="83" name="禁止 82"/>
            <p:cNvSpPr/>
            <p:nvPr/>
          </p:nvSpPr>
          <p:spPr bwMode="auto">
            <a:xfrm>
              <a:off x="271011" y="3568412"/>
              <a:ext cx="2207358" cy="2207358"/>
            </a:xfrm>
            <a:prstGeom prst="noSmoking">
              <a:avLst>
                <a:gd name="adj" fmla="val 11106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4" name="グループ化 83"/>
            <p:cNvGrpSpPr/>
            <p:nvPr/>
          </p:nvGrpSpPr>
          <p:grpSpPr>
            <a:xfrm>
              <a:off x="541562" y="3652280"/>
              <a:ext cx="1666256" cy="2039622"/>
              <a:chOff x="2682391" y="2868532"/>
              <a:chExt cx="2545028" cy="3115307"/>
            </a:xfrm>
            <a:solidFill>
              <a:schemeClr val="bg1"/>
            </a:solidFill>
          </p:grpSpPr>
          <p:sp>
            <p:nvSpPr>
              <p:cNvPr id="143" name="台形 142"/>
              <p:cNvSpPr/>
              <p:nvPr/>
            </p:nvSpPr>
            <p:spPr bwMode="auto">
              <a:xfrm>
                <a:off x="2943360" y="5435341"/>
                <a:ext cx="678645" cy="528476"/>
              </a:xfrm>
              <a:prstGeom prst="trapezoid">
                <a:avLst>
                  <a:gd name="adj" fmla="val 19232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弦 143"/>
              <p:cNvSpPr/>
              <p:nvPr/>
            </p:nvSpPr>
            <p:spPr bwMode="auto">
              <a:xfrm rot="4047002" flipH="1">
                <a:off x="2874239" y="4505274"/>
                <a:ext cx="1174882" cy="1350585"/>
              </a:xfrm>
              <a:prstGeom prst="chord">
                <a:avLst>
                  <a:gd name="adj1" fmla="val 3739751"/>
                  <a:gd name="adj2" fmla="val 15149555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角丸四角形 144"/>
              <p:cNvSpPr/>
              <p:nvPr/>
            </p:nvSpPr>
            <p:spPr bwMode="auto">
              <a:xfrm>
                <a:off x="2747755" y="5087487"/>
                <a:ext cx="1440160" cy="65364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片側の 2 つの角を丸めた四角形 145"/>
              <p:cNvSpPr/>
              <p:nvPr/>
            </p:nvSpPr>
            <p:spPr bwMode="auto">
              <a:xfrm>
                <a:off x="2880657" y="5908025"/>
                <a:ext cx="857208" cy="758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角丸四角形 146"/>
              <p:cNvSpPr/>
              <p:nvPr/>
            </p:nvSpPr>
            <p:spPr bwMode="auto">
              <a:xfrm rot="16200000">
                <a:off x="2096767" y="4440035"/>
                <a:ext cx="1236613" cy="6536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円/楕円 147"/>
              <p:cNvSpPr/>
              <p:nvPr/>
            </p:nvSpPr>
            <p:spPr bwMode="auto">
              <a:xfrm>
                <a:off x="3715262" y="2868532"/>
                <a:ext cx="729982" cy="729982"/>
              </a:xfrm>
              <a:prstGeom prst="ellipse">
                <a:avLst/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角丸四角形 148"/>
              <p:cNvSpPr/>
              <p:nvPr/>
            </p:nvSpPr>
            <p:spPr bwMode="auto">
              <a:xfrm rot="997973">
                <a:off x="3363639" y="3486027"/>
                <a:ext cx="724520" cy="1568105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角丸四角形 149"/>
              <p:cNvSpPr/>
              <p:nvPr/>
            </p:nvSpPr>
            <p:spPr bwMode="auto">
              <a:xfrm>
                <a:off x="3422830" y="4684863"/>
                <a:ext cx="1215320" cy="34765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角丸四角形 150"/>
              <p:cNvSpPr/>
              <p:nvPr/>
            </p:nvSpPr>
            <p:spPr bwMode="auto">
              <a:xfrm rot="17100000">
                <a:off x="3702055" y="5143151"/>
                <a:ext cx="1300007" cy="34765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2" name="グループ化 151"/>
              <p:cNvGrpSpPr/>
              <p:nvPr/>
            </p:nvGrpSpPr>
            <p:grpSpPr>
              <a:xfrm>
                <a:off x="4615885" y="3018540"/>
                <a:ext cx="611534" cy="549872"/>
                <a:chOff x="5099963" y="3451734"/>
                <a:chExt cx="1770080" cy="1591600"/>
              </a:xfrm>
              <a:grpFill/>
            </p:grpSpPr>
            <p:sp>
              <p:nvSpPr>
                <p:cNvPr id="155" name="正方形/長方形 154"/>
                <p:cNvSpPr/>
                <p:nvPr/>
              </p:nvSpPr>
              <p:spPr bwMode="auto">
                <a:xfrm>
                  <a:off x="5099963" y="4829024"/>
                  <a:ext cx="1535881" cy="214310"/>
                </a:xfrm>
                <a:prstGeom prst="rect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正方形/長方形 155"/>
                <p:cNvSpPr/>
                <p:nvPr/>
              </p:nvSpPr>
              <p:spPr bwMode="auto">
                <a:xfrm>
                  <a:off x="5099963" y="4829023"/>
                  <a:ext cx="500054" cy="214310"/>
                </a:xfrm>
                <a:prstGeom prst="rect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正方形/長方形 156"/>
                <p:cNvSpPr/>
                <p:nvPr/>
              </p:nvSpPr>
              <p:spPr bwMode="auto">
                <a:xfrm>
                  <a:off x="6635843" y="4829024"/>
                  <a:ext cx="112732" cy="214310"/>
                </a:xfrm>
                <a:prstGeom prst="rect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雲 157"/>
                <p:cNvSpPr/>
                <p:nvPr/>
              </p:nvSpPr>
              <p:spPr bwMode="auto">
                <a:xfrm>
                  <a:off x="6529703" y="4459103"/>
                  <a:ext cx="340340" cy="294674"/>
                </a:xfrm>
                <a:prstGeom prst="cloud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雲 158"/>
                <p:cNvSpPr/>
                <p:nvPr/>
              </p:nvSpPr>
              <p:spPr bwMode="auto">
                <a:xfrm>
                  <a:off x="6171508" y="3961126"/>
                  <a:ext cx="638789" cy="440827"/>
                </a:xfrm>
                <a:prstGeom prst="cloud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雲 159"/>
                <p:cNvSpPr/>
                <p:nvPr/>
              </p:nvSpPr>
              <p:spPr bwMode="auto">
                <a:xfrm>
                  <a:off x="5327485" y="3451734"/>
                  <a:ext cx="951177" cy="632188"/>
                </a:xfrm>
                <a:prstGeom prst="cloud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3" name="角丸四角形 152"/>
              <p:cNvSpPr/>
              <p:nvPr/>
            </p:nvSpPr>
            <p:spPr bwMode="auto">
              <a:xfrm rot="1987211">
                <a:off x="3661339" y="3810327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角丸四角形 153"/>
              <p:cNvSpPr/>
              <p:nvPr/>
            </p:nvSpPr>
            <p:spPr bwMode="auto">
              <a:xfrm rot="6187965">
                <a:off x="3995521" y="3677232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" name="グループ化 84"/>
            <p:cNvGrpSpPr/>
            <p:nvPr/>
          </p:nvGrpSpPr>
          <p:grpSpPr>
            <a:xfrm>
              <a:off x="541562" y="3652280"/>
              <a:ext cx="1666256" cy="2039622"/>
              <a:chOff x="2682391" y="2868532"/>
              <a:chExt cx="2545028" cy="3115307"/>
            </a:xfrm>
            <a:solidFill>
              <a:schemeClr val="tx1"/>
            </a:solidFill>
          </p:grpSpPr>
          <p:sp>
            <p:nvSpPr>
              <p:cNvPr id="86" name="台形 85"/>
              <p:cNvSpPr/>
              <p:nvPr/>
            </p:nvSpPr>
            <p:spPr bwMode="auto">
              <a:xfrm>
                <a:off x="2943360" y="5435341"/>
                <a:ext cx="678645" cy="528476"/>
              </a:xfrm>
              <a:prstGeom prst="trapezoid">
                <a:avLst>
                  <a:gd name="adj" fmla="val 1923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弦 86"/>
              <p:cNvSpPr/>
              <p:nvPr/>
            </p:nvSpPr>
            <p:spPr bwMode="auto">
              <a:xfrm rot="4047002" flipH="1">
                <a:off x="2874239" y="4505274"/>
                <a:ext cx="1174882" cy="1350585"/>
              </a:xfrm>
              <a:prstGeom prst="chord">
                <a:avLst>
                  <a:gd name="adj1" fmla="val 3739751"/>
                  <a:gd name="adj2" fmla="val 1514955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角丸四角形 87"/>
              <p:cNvSpPr/>
              <p:nvPr/>
            </p:nvSpPr>
            <p:spPr bwMode="auto">
              <a:xfrm>
                <a:off x="2747755" y="5087487"/>
                <a:ext cx="1440160" cy="65364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片側の 2 つの角を丸めた四角形 99"/>
              <p:cNvSpPr/>
              <p:nvPr/>
            </p:nvSpPr>
            <p:spPr bwMode="auto">
              <a:xfrm>
                <a:off x="2880657" y="5908025"/>
                <a:ext cx="857208" cy="758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角丸四角形 101"/>
              <p:cNvSpPr/>
              <p:nvPr/>
            </p:nvSpPr>
            <p:spPr bwMode="auto">
              <a:xfrm rot="16200000">
                <a:off x="2096767" y="4440035"/>
                <a:ext cx="1236613" cy="6536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円/楕円 102"/>
              <p:cNvSpPr/>
              <p:nvPr/>
            </p:nvSpPr>
            <p:spPr bwMode="auto">
              <a:xfrm>
                <a:off x="3715262" y="2868532"/>
                <a:ext cx="729982" cy="729982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角丸四角形 103"/>
              <p:cNvSpPr/>
              <p:nvPr/>
            </p:nvSpPr>
            <p:spPr bwMode="auto">
              <a:xfrm rot="997973">
                <a:off x="3363639" y="3486027"/>
                <a:ext cx="724520" cy="156810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角丸四角形 104"/>
              <p:cNvSpPr/>
              <p:nvPr/>
            </p:nvSpPr>
            <p:spPr bwMode="auto">
              <a:xfrm>
                <a:off x="3422830" y="4684863"/>
                <a:ext cx="1215320" cy="34765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角丸四角形 105"/>
              <p:cNvSpPr/>
              <p:nvPr/>
            </p:nvSpPr>
            <p:spPr bwMode="auto">
              <a:xfrm rot="17100000">
                <a:off x="3702055" y="5143151"/>
                <a:ext cx="1300007" cy="34765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7" name="グループ化 106"/>
              <p:cNvGrpSpPr/>
              <p:nvPr/>
            </p:nvGrpSpPr>
            <p:grpSpPr>
              <a:xfrm>
                <a:off x="4615885" y="3018540"/>
                <a:ext cx="611534" cy="549872"/>
                <a:chOff x="5099963" y="3451734"/>
                <a:chExt cx="1770080" cy="1591600"/>
              </a:xfrm>
              <a:grpFill/>
            </p:grpSpPr>
            <p:sp>
              <p:nvSpPr>
                <p:cNvPr id="137" name="正方形/長方形 136"/>
                <p:cNvSpPr/>
                <p:nvPr/>
              </p:nvSpPr>
              <p:spPr bwMode="auto">
                <a:xfrm>
                  <a:off x="5099963" y="4829024"/>
                  <a:ext cx="1535881" cy="214310"/>
                </a:xfrm>
                <a:prstGeom prst="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正方形/長方形 137"/>
                <p:cNvSpPr/>
                <p:nvPr/>
              </p:nvSpPr>
              <p:spPr bwMode="auto">
                <a:xfrm>
                  <a:off x="5099963" y="4829023"/>
                  <a:ext cx="500054" cy="214310"/>
                </a:xfrm>
                <a:prstGeom prst="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正方形/長方形 138"/>
                <p:cNvSpPr/>
                <p:nvPr/>
              </p:nvSpPr>
              <p:spPr bwMode="auto">
                <a:xfrm>
                  <a:off x="6635843" y="4829024"/>
                  <a:ext cx="112732" cy="214310"/>
                </a:xfrm>
                <a:prstGeom prst="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雲 139"/>
                <p:cNvSpPr/>
                <p:nvPr/>
              </p:nvSpPr>
              <p:spPr bwMode="auto">
                <a:xfrm>
                  <a:off x="6529703" y="4459103"/>
                  <a:ext cx="340340" cy="294674"/>
                </a:xfrm>
                <a:prstGeom prst="cloud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雲 140"/>
                <p:cNvSpPr/>
                <p:nvPr/>
              </p:nvSpPr>
              <p:spPr bwMode="auto">
                <a:xfrm>
                  <a:off x="6171508" y="3961126"/>
                  <a:ext cx="638789" cy="440827"/>
                </a:xfrm>
                <a:prstGeom prst="cloud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雲 141"/>
                <p:cNvSpPr/>
                <p:nvPr/>
              </p:nvSpPr>
              <p:spPr bwMode="auto">
                <a:xfrm>
                  <a:off x="5327485" y="3451734"/>
                  <a:ext cx="951177" cy="632188"/>
                </a:xfrm>
                <a:prstGeom prst="cloud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" name="角丸四角形 134"/>
              <p:cNvSpPr/>
              <p:nvPr/>
            </p:nvSpPr>
            <p:spPr bwMode="auto">
              <a:xfrm rot="1987211">
                <a:off x="3661339" y="3810327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角丸四角形 135"/>
              <p:cNvSpPr/>
              <p:nvPr/>
            </p:nvSpPr>
            <p:spPr bwMode="auto">
              <a:xfrm rot="6187965">
                <a:off x="3995521" y="3677232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5288165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</a:t>
            </a:r>
            <a:r>
              <a:rPr kumimoji="1" lang="en-US" altLang="ja-JP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禁煙</a:t>
            </a:r>
            <a:endParaRPr kumimoji="1" lang="ja-JP" altLang="en-US" sz="13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24" name="グループ化 123"/>
          <p:cNvGrpSpPr/>
          <p:nvPr/>
        </p:nvGrpSpPr>
        <p:grpSpPr>
          <a:xfrm>
            <a:off x="1455257" y="1073646"/>
            <a:ext cx="3908052" cy="3908050"/>
            <a:chOff x="271011" y="3568412"/>
            <a:chExt cx="2207358" cy="2207358"/>
          </a:xfrm>
        </p:grpSpPr>
        <p:sp>
          <p:nvSpPr>
            <p:cNvPr id="125" name="禁止 124"/>
            <p:cNvSpPr/>
            <p:nvPr/>
          </p:nvSpPr>
          <p:spPr bwMode="auto">
            <a:xfrm>
              <a:off x="271011" y="3568412"/>
              <a:ext cx="2207358" cy="2207358"/>
            </a:xfrm>
            <a:prstGeom prst="noSmoking">
              <a:avLst>
                <a:gd name="adj" fmla="val 11106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6" name="グループ化 125"/>
            <p:cNvGrpSpPr/>
            <p:nvPr/>
          </p:nvGrpSpPr>
          <p:grpSpPr>
            <a:xfrm>
              <a:off x="541562" y="3652280"/>
              <a:ext cx="1666256" cy="2039622"/>
              <a:chOff x="2682391" y="2868532"/>
              <a:chExt cx="2545028" cy="3115307"/>
            </a:xfrm>
            <a:solidFill>
              <a:schemeClr val="bg1"/>
            </a:solidFill>
          </p:grpSpPr>
          <p:sp>
            <p:nvSpPr>
              <p:cNvPr id="146" name="台形 145"/>
              <p:cNvSpPr/>
              <p:nvPr/>
            </p:nvSpPr>
            <p:spPr bwMode="auto">
              <a:xfrm>
                <a:off x="2943360" y="5435341"/>
                <a:ext cx="678645" cy="528476"/>
              </a:xfrm>
              <a:prstGeom prst="trapezoid">
                <a:avLst>
                  <a:gd name="adj" fmla="val 19232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弦 146"/>
              <p:cNvSpPr/>
              <p:nvPr/>
            </p:nvSpPr>
            <p:spPr bwMode="auto">
              <a:xfrm rot="4047002" flipH="1">
                <a:off x="2874239" y="4505274"/>
                <a:ext cx="1174882" cy="1350585"/>
              </a:xfrm>
              <a:prstGeom prst="chord">
                <a:avLst>
                  <a:gd name="adj1" fmla="val 3739751"/>
                  <a:gd name="adj2" fmla="val 15149555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角丸四角形 147"/>
              <p:cNvSpPr/>
              <p:nvPr/>
            </p:nvSpPr>
            <p:spPr bwMode="auto">
              <a:xfrm>
                <a:off x="2747755" y="5087487"/>
                <a:ext cx="1440160" cy="65364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片側の 2 つの角を丸めた四角形 148"/>
              <p:cNvSpPr/>
              <p:nvPr/>
            </p:nvSpPr>
            <p:spPr bwMode="auto">
              <a:xfrm>
                <a:off x="2880657" y="5908025"/>
                <a:ext cx="857208" cy="758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角丸四角形 149"/>
              <p:cNvSpPr/>
              <p:nvPr/>
            </p:nvSpPr>
            <p:spPr bwMode="auto">
              <a:xfrm rot="16200000">
                <a:off x="2096767" y="4440035"/>
                <a:ext cx="1236613" cy="6536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円/楕円 150"/>
              <p:cNvSpPr/>
              <p:nvPr/>
            </p:nvSpPr>
            <p:spPr bwMode="auto">
              <a:xfrm>
                <a:off x="3715262" y="2868532"/>
                <a:ext cx="729982" cy="729982"/>
              </a:xfrm>
              <a:prstGeom prst="ellipse">
                <a:avLst/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角丸四角形 151"/>
              <p:cNvSpPr/>
              <p:nvPr/>
            </p:nvSpPr>
            <p:spPr bwMode="auto">
              <a:xfrm rot="997973">
                <a:off x="3363639" y="3486027"/>
                <a:ext cx="724520" cy="1568105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角丸四角形 152"/>
              <p:cNvSpPr/>
              <p:nvPr/>
            </p:nvSpPr>
            <p:spPr bwMode="auto">
              <a:xfrm>
                <a:off x="3422830" y="4684863"/>
                <a:ext cx="1215320" cy="34765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角丸四角形 153"/>
              <p:cNvSpPr/>
              <p:nvPr/>
            </p:nvSpPr>
            <p:spPr bwMode="auto">
              <a:xfrm rot="17100000">
                <a:off x="3702055" y="5143151"/>
                <a:ext cx="1300007" cy="34765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5" name="グループ化 154"/>
              <p:cNvGrpSpPr/>
              <p:nvPr/>
            </p:nvGrpSpPr>
            <p:grpSpPr>
              <a:xfrm>
                <a:off x="4615885" y="3018540"/>
                <a:ext cx="611534" cy="549872"/>
                <a:chOff x="5099963" y="3451734"/>
                <a:chExt cx="1770080" cy="1591600"/>
              </a:xfrm>
              <a:grpFill/>
            </p:grpSpPr>
            <p:sp>
              <p:nvSpPr>
                <p:cNvPr id="158" name="正方形/長方形 157"/>
                <p:cNvSpPr/>
                <p:nvPr/>
              </p:nvSpPr>
              <p:spPr bwMode="auto">
                <a:xfrm>
                  <a:off x="5099963" y="4829024"/>
                  <a:ext cx="1535881" cy="214310"/>
                </a:xfrm>
                <a:prstGeom prst="rect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正方形/長方形 158"/>
                <p:cNvSpPr/>
                <p:nvPr/>
              </p:nvSpPr>
              <p:spPr bwMode="auto">
                <a:xfrm>
                  <a:off x="5099963" y="4829023"/>
                  <a:ext cx="500054" cy="214310"/>
                </a:xfrm>
                <a:prstGeom prst="rect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正方形/長方形 159"/>
                <p:cNvSpPr/>
                <p:nvPr/>
              </p:nvSpPr>
              <p:spPr bwMode="auto">
                <a:xfrm>
                  <a:off x="6635843" y="4829024"/>
                  <a:ext cx="112732" cy="214310"/>
                </a:xfrm>
                <a:prstGeom prst="rect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雲 160"/>
                <p:cNvSpPr/>
                <p:nvPr/>
              </p:nvSpPr>
              <p:spPr bwMode="auto">
                <a:xfrm>
                  <a:off x="6529703" y="4459103"/>
                  <a:ext cx="340340" cy="294674"/>
                </a:xfrm>
                <a:prstGeom prst="cloud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雲 161"/>
                <p:cNvSpPr/>
                <p:nvPr/>
              </p:nvSpPr>
              <p:spPr bwMode="auto">
                <a:xfrm>
                  <a:off x="6171508" y="3961126"/>
                  <a:ext cx="638789" cy="440827"/>
                </a:xfrm>
                <a:prstGeom prst="cloud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雲 162"/>
                <p:cNvSpPr/>
                <p:nvPr/>
              </p:nvSpPr>
              <p:spPr bwMode="auto">
                <a:xfrm>
                  <a:off x="5327485" y="3451734"/>
                  <a:ext cx="951177" cy="632188"/>
                </a:xfrm>
                <a:prstGeom prst="cloud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6" name="角丸四角形 155"/>
              <p:cNvSpPr/>
              <p:nvPr/>
            </p:nvSpPr>
            <p:spPr bwMode="auto">
              <a:xfrm rot="1987211">
                <a:off x="3661339" y="3810327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角丸四角形 156"/>
              <p:cNvSpPr/>
              <p:nvPr/>
            </p:nvSpPr>
            <p:spPr bwMode="auto">
              <a:xfrm rot="6187965">
                <a:off x="3995521" y="3677232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7" name="グループ化 126"/>
            <p:cNvGrpSpPr/>
            <p:nvPr/>
          </p:nvGrpSpPr>
          <p:grpSpPr>
            <a:xfrm>
              <a:off x="541562" y="3652280"/>
              <a:ext cx="1666256" cy="2039622"/>
              <a:chOff x="2682391" y="2868532"/>
              <a:chExt cx="2545028" cy="3115307"/>
            </a:xfrm>
            <a:solidFill>
              <a:schemeClr val="tx1"/>
            </a:solidFill>
          </p:grpSpPr>
          <p:sp>
            <p:nvSpPr>
              <p:cNvPr id="128" name="台形 127"/>
              <p:cNvSpPr/>
              <p:nvPr/>
            </p:nvSpPr>
            <p:spPr bwMode="auto">
              <a:xfrm>
                <a:off x="2943360" y="5435341"/>
                <a:ext cx="678645" cy="528476"/>
              </a:xfrm>
              <a:prstGeom prst="trapezoid">
                <a:avLst>
                  <a:gd name="adj" fmla="val 1923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弦 128"/>
              <p:cNvSpPr/>
              <p:nvPr/>
            </p:nvSpPr>
            <p:spPr bwMode="auto">
              <a:xfrm rot="4047002" flipH="1">
                <a:off x="2874239" y="4505274"/>
                <a:ext cx="1174882" cy="1350585"/>
              </a:xfrm>
              <a:prstGeom prst="chord">
                <a:avLst>
                  <a:gd name="adj1" fmla="val 3739751"/>
                  <a:gd name="adj2" fmla="val 1514955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角丸四角形 129"/>
              <p:cNvSpPr/>
              <p:nvPr/>
            </p:nvSpPr>
            <p:spPr bwMode="auto">
              <a:xfrm>
                <a:off x="2747755" y="5087487"/>
                <a:ext cx="1440160" cy="65364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片側の 2 つの角を丸めた四角形 130"/>
              <p:cNvSpPr/>
              <p:nvPr/>
            </p:nvSpPr>
            <p:spPr bwMode="auto">
              <a:xfrm>
                <a:off x="2880657" y="5908025"/>
                <a:ext cx="857208" cy="758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角丸四角形 131"/>
              <p:cNvSpPr/>
              <p:nvPr/>
            </p:nvSpPr>
            <p:spPr bwMode="auto">
              <a:xfrm rot="16200000">
                <a:off x="2096767" y="4440035"/>
                <a:ext cx="1236613" cy="6536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円/楕円 132"/>
              <p:cNvSpPr/>
              <p:nvPr/>
            </p:nvSpPr>
            <p:spPr bwMode="auto">
              <a:xfrm>
                <a:off x="3715262" y="2868532"/>
                <a:ext cx="729982" cy="729982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角丸四角形 133"/>
              <p:cNvSpPr/>
              <p:nvPr/>
            </p:nvSpPr>
            <p:spPr bwMode="auto">
              <a:xfrm rot="997973">
                <a:off x="3363639" y="3486027"/>
                <a:ext cx="724520" cy="156810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角丸四角形 134"/>
              <p:cNvSpPr/>
              <p:nvPr/>
            </p:nvSpPr>
            <p:spPr bwMode="auto">
              <a:xfrm>
                <a:off x="3422830" y="4684863"/>
                <a:ext cx="1215320" cy="34765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角丸四角形 135"/>
              <p:cNvSpPr/>
              <p:nvPr/>
            </p:nvSpPr>
            <p:spPr bwMode="auto">
              <a:xfrm rot="17100000">
                <a:off x="3702055" y="5143151"/>
                <a:ext cx="1300007" cy="34765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7" name="グループ化 136"/>
              <p:cNvGrpSpPr/>
              <p:nvPr/>
            </p:nvGrpSpPr>
            <p:grpSpPr>
              <a:xfrm>
                <a:off x="4615885" y="3018540"/>
                <a:ext cx="611534" cy="549872"/>
                <a:chOff x="5099963" y="3451734"/>
                <a:chExt cx="1770080" cy="1591600"/>
              </a:xfrm>
              <a:grpFill/>
            </p:grpSpPr>
            <p:sp>
              <p:nvSpPr>
                <p:cNvPr id="140" name="正方形/長方形 139"/>
                <p:cNvSpPr/>
                <p:nvPr/>
              </p:nvSpPr>
              <p:spPr bwMode="auto">
                <a:xfrm>
                  <a:off x="5099963" y="4829024"/>
                  <a:ext cx="1535881" cy="214310"/>
                </a:xfrm>
                <a:prstGeom prst="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正方形/長方形 140"/>
                <p:cNvSpPr/>
                <p:nvPr/>
              </p:nvSpPr>
              <p:spPr bwMode="auto">
                <a:xfrm>
                  <a:off x="5099963" y="4829023"/>
                  <a:ext cx="500054" cy="214310"/>
                </a:xfrm>
                <a:prstGeom prst="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正方形/長方形 141"/>
                <p:cNvSpPr/>
                <p:nvPr/>
              </p:nvSpPr>
              <p:spPr bwMode="auto">
                <a:xfrm>
                  <a:off x="6635843" y="4829024"/>
                  <a:ext cx="112732" cy="214310"/>
                </a:xfrm>
                <a:prstGeom prst="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雲 142"/>
                <p:cNvSpPr/>
                <p:nvPr/>
              </p:nvSpPr>
              <p:spPr bwMode="auto">
                <a:xfrm>
                  <a:off x="6529703" y="4459103"/>
                  <a:ext cx="340340" cy="294674"/>
                </a:xfrm>
                <a:prstGeom prst="cloud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雲 143"/>
                <p:cNvSpPr/>
                <p:nvPr/>
              </p:nvSpPr>
              <p:spPr bwMode="auto">
                <a:xfrm>
                  <a:off x="6171508" y="3961126"/>
                  <a:ext cx="638789" cy="440827"/>
                </a:xfrm>
                <a:prstGeom prst="cloud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雲 144"/>
                <p:cNvSpPr/>
                <p:nvPr/>
              </p:nvSpPr>
              <p:spPr bwMode="auto">
                <a:xfrm>
                  <a:off x="5327485" y="3451734"/>
                  <a:ext cx="951177" cy="632188"/>
                </a:xfrm>
                <a:prstGeom prst="cloud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8" name="角丸四角形 137"/>
              <p:cNvSpPr/>
              <p:nvPr/>
            </p:nvSpPr>
            <p:spPr bwMode="auto">
              <a:xfrm rot="1987211">
                <a:off x="3661339" y="3810327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角丸四角形 138"/>
              <p:cNvSpPr/>
              <p:nvPr/>
            </p:nvSpPr>
            <p:spPr bwMode="auto">
              <a:xfrm rot="6187965">
                <a:off x="3995521" y="3677232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5288165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</a:t>
            </a:r>
            <a:r>
              <a:rPr kumimoji="1" lang="en-US" altLang="ja-JP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禁煙</a:t>
            </a:r>
            <a:endParaRPr kumimoji="1" lang="ja-JP" altLang="en-US" sz="13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3" name="グループ化 52"/>
          <p:cNvGrpSpPr/>
          <p:nvPr/>
        </p:nvGrpSpPr>
        <p:grpSpPr>
          <a:xfrm>
            <a:off x="1438696" y="925718"/>
            <a:ext cx="4088978" cy="4088978"/>
            <a:chOff x="3817973" y="494155"/>
            <a:chExt cx="2207358" cy="2207358"/>
          </a:xfrm>
        </p:grpSpPr>
        <p:sp>
          <p:nvSpPr>
            <p:cNvPr id="54" name="円/楕円 53"/>
            <p:cNvSpPr/>
            <p:nvPr/>
          </p:nvSpPr>
          <p:spPr bwMode="auto">
            <a:xfrm>
              <a:off x="3904147" y="582257"/>
              <a:ext cx="2017466" cy="2017466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禁止 54"/>
            <p:cNvSpPr/>
            <p:nvPr/>
          </p:nvSpPr>
          <p:spPr bwMode="auto">
            <a:xfrm>
              <a:off x="3817973" y="494155"/>
              <a:ext cx="2207358" cy="2207358"/>
            </a:xfrm>
            <a:prstGeom prst="noSmoking">
              <a:avLst>
                <a:gd name="adj" fmla="val 11106"/>
              </a:avLst>
            </a:prstGeom>
            <a:solidFill>
              <a:srgbClr val="FF0000"/>
            </a:solidFill>
            <a:ln w="57150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6" name="グループ化 55"/>
            <p:cNvGrpSpPr/>
            <p:nvPr/>
          </p:nvGrpSpPr>
          <p:grpSpPr>
            <a:xfrm>
              <a:off x="4138096" y="582257"/>
              <a:ext cx="1770080" cy="1591600"/>
              <a:chOff x="3512840" y="2211752"/>
              <a:chExt cx="2230306" cy="2005420"/>
            </a:xfrm>
          </p:grpSpPr>
          <p:sp>
            <p:nvSpPr>
              <p:cNvPr id="57" name="正方形/長方形 56"/>
              <p:cNvSpPr/>
              <p:nvPr/>
            </p:nvSpPr>
            <p:spPr bwMode="auto">
              <a:xfrm>
                <a:off x="3512840" y="3947141"/>
                <a:ext cx="1935214" cy="270031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正方形/長方形 57"/>
              <p:cNvSpPr/>
              <p:nvPr/>
            </p:nvSpPr>
            <p:spPr bwMode="auto">
              <a:xfrm>
                <a:off x="3512840" y="3947140"/>
                <a:ext cx="630070" cy="270031"/>
              </a:xfrm>
              <a:prstGeom prst="rect">
                <a:avLst/>
              </a:prstGeom>
              <a:solidFill>
                <a:srgbClr val="FF9933"/>
              </a:solidFill>
              <a:ln w="5715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正方形/長方形 58"/>
              <p:cNvSpPr/>
              <p:nvPr/>
            </p:nvSpPr>
            <p:spPr bwMode="auto">
              <a:xfrm>
                <a:off x="5448053" y="3947141"/>
                <a:ext cx="142043" cy="270031"/>
              </a:xfrm>
              <a:prstGeom prst="rect">
                <a:avLst/>
              </a:prstGeom>
              <a:solidFill>
                <a:srgbClr val="FF0000"/>
              </a:solidFill>
              <a:ln w="5715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雲 59"/>
              <p:cNvSpPr/>
              <p:nvPr/>
            </p:nvSpPr>
            <p:spPr bwMode="auto">
              <a:xfrm>
                <a:off x="5314316" y="3481039"/>
                <a:ext cx="428830" cy="371290"/>
              </a:xfrm>
              <a:prstGeom prst="cloud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雲 60"/>
              <p:cNvSpPr/>
              <p:nvPr/>
            </p:nvSpPr>
            <p:spPr bwMode="auto">
              <a:xfrm>
                <a:off x="4862990" y="2853587"/>
                <a:ext cx="804876" cy="555443"/>
              </a:xfrm>
              <a:prstGeom prst="cloud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雲 61"/>
              <p:cNvSpPr/>
              <p:nvPr/>
            </p:nvSpPr>
            <p:spPr bwMode="auto">
              <a:xfrm>
                <a:off x="3799519" y="2211752"/>
                <a:ext cx="1198486" cy="796558"/>
              </a:xfrm>
              <a:prstGeom prst="cloud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>
                    <a:lumMod val="75000"/>
                    <a:lumOff val="2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9039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5621296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</a:t>
            </a:r>
            <a:r>
              <a:rPr kumimoji="1" lang="en-US" altLang="ja-JP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禁煙</a:t>
            </a:r>
            <a:endParaRPr kumimoji="1" lang="ja-JP" altLang="en-US" sz="13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0" y="468853"/>
            <a:ext cx="6857999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周囲の迷惑に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なります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4" name="グループ化 43"/>
          <p:cNvGrpSpPr/>
          <p:nvPr/>
        </p:nvGrpSpPr>
        <p:grpSpPr>
          <a:xfrm>
            <a:off x="1947628" y="2514354"/>
            <a:ext cx="2923310" cy="2923308"/>
            <a:chOff x="271011" y="3568412"/>
            <a:chExt cx="2207358" cy="2207358"/>
          </a:xfrm>
        </p:grpSpPr>
        <p:sp>
          <p:nvSpPr>
            <p:cNvPr id="45" name="禁止 44"/>
            <p:cNvSpPr/>
            <p:nvPr/>
          </p:nvSpPr>
          <p:spPr bwMode="auto">
            <a:xfrm>
              <a:off x="271011" y="3568412"/>
              <a:ext cx="2207358" cy="2207358"/>
            </a:xfrm>
            <a:prstGeom prst="noSmoking">
              <a:avLst>
                <a:gd name="adj" fmla="val 11106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9" name="グループ化 48"/>
            <p:cNvGrpSpPr/>
            <p:nvPr/>
          </p:nvGrpSpPr>
          <p:grpSpPr>
            <a:xfrm>
              <a:off x="541562" y="3652280"/>
              <a:ext cx="1666256" cy="2039622"/>
              <a:chOff x="2682391" y="2868532"/>
              <a:chExt cx="2545028" cy="3115307"/>
            </a:xfrm>
            <a:solidFill>
              <a:schemeClr val="bg1"/>
            </a:solidFill>
          </p:grpSpPr>
          <p:sp>
            <p:nvSpPr>
              <p:cNvPr id="108" name="台形 107"/>
              <p:cNvSpPr/>
              <p:nvPr/>
            </p:nvSpPr>
            <p:spPr bwMode="auto">
              <a:xfrm>
                <a:off x="2943360" y="5435341"/>
                <a:ext cx="678645" cy="528476"/>
              </a:xfrm>
              <a:prstGeom prst="trapezoid">
                <a:avLst>
                  <a:gd name="adj" fmla="val 19232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弦 108"/>
              <p:cNvSpPr/>
              <p:nvPr/>
            </p:nvSpPr>
            <p:spPr bwMode="auto">
              <a:xfrm rot="4047002" flipH="1">
                <a:off x="2874239" y="4505274"/>
                <a:ext cx="1174882" cy="1350585"/>
              </a:xfrm>
              <a:prstGeom prst="chord">
                <a:avLst>
                  <a:gd name="adj1" fmla="val 3739751"/>
                  <a:gd name="adj2" fmla="val 15149555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角丸四角形 109"/>
              <p:cNvSpPr/>
              <p:nvPr/>
            </p:nvSpPr>
            <p:spPr bwMode="auto">
              <a:xfrm>
                <a:off x="2747755" y="5087487"/>
                <a:ext cx="1440160" cy="65364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片側の 2 つの角を丸めた四角形 110"/>
              <p:cNvSpPr/>
              <p:nvPr/>
            </p:nvSpPr>
            <p:spPr bwMode="auto">
              <a:xfrm>
                <a:off x="2880657" y="5908025"/>
                <a:ext cx="857208" cy="758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角丸四角形 111"/>
              <p:cNvSpPr/>
              <p:nvPr/>
            </p:nvSpPr>
            <p:spPr bwMode="auto">
              <a:xfrm rot="16200000">
                <a:off x="2096767" y="4440035"/>
                <a:ext cx="1236613" cy="6536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円/楕円 112"/>
              <p:cNvSpPr/>
              <p:nvPr/>
            </p:nvSpPr>
            <p:spPr bwMode="auto">
              <a:xfrm>
                <a:off x="3715262" y="2868532"/>
                <a:ext cx="729982" cy="729982"/>
              </a:xfrm>
              <a:prstGeom prst="ellipse">
                <a:avLst/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角丸四角形 113"/>
              <p:cNvSpPr/>
              <p:nvPr/>
            </p:nvSpPr>
            <p:spPr bwMode="auto">
              <a:xfrm rot="997973">
                <a:off x="3363639" y="3486027"/>
                <a:ext cx="724520" cy="1568105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角丸四角形 114"/>
              <p:cNvSpPr/>
              <p:nvPr/>
            </p:nvSpPr>
            <p:spPr bwMode="auto">
              <a:xfrm>
                <a:off x="3422830" y="4684863"/>
                <a:ext cx="1215320" cy="34765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角丸四角形 115"/>
              <p:cNvSpPr/>
              <p:nvPr/>
            </p:nvSpPr>
            <p:spPr bwMode="auto">
              <a:xfrm rot="17100000">
                <a:off x="3702055" y="5143151"/>
                <a:ext cx="1300007" cy="347658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7" name="グループ化 116"/>
              <p:cNvGrpSpPr/>
              <p:nvPr/>
            </p:nvGrpSpPr>
            <p:grpSpPr>
              <a:xfrm>
                <a:off x="4615885" y="3018540"/>
                <a:ext cx="611534" cy="549872"/>
                <a:chOff x="5099963" y="3451734"/>
                <a:chExt cx="1770080" cy="1591600"/>
              </a:xfrm>
              <a:grpFill/>
            </p:grpSpPr>
            <p:sp>
              <p:nvSpPr>
                <p:cNvPr id="120" name="正方形/長方形 119"/>
                <p:cNvSpPr/>
                <p:nvPr/>
              </p:nvSpPr>
              <p:spPr bwMode="auto">
                <a:xfrm>
                  <a:off x="5099963" y="4829024"/>
                  <a:ext cx="1535881" cy="214310"/>
                </a:xfrm>
                <a:prstGeom prst="rect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正方形/長方形 120"/>
                <p:cNvSpPr/>
                <p:nvPr/>
              </p:nvSpPr>
              <p:spPr bwMode="auto">
                <a:xfrm>
                  <a:off x="5099963" y="4829023"/>
                  <a:ext cx="500054" cy="214310"/>
                </a:xfrm>
                <a:prstGeom prst="rect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正方形/長方形 121"/>
                <p:cNvSpPr/>
                <p:nvPr/>
              </p:nvSpPr>
              <p:spPr bwMode="auto">
                <a:xfrm>
                  <a:off x="6635843" y="4829024"/>
                  <a:ext cx="112732" cy="214310"/>
                </a:xfrm>
                <a:prstGeom prst="rect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雲 122"/>
                <p:cNvSpPr/>
                <p:nvPr/>
              </p:nvSpPr>
              <p:spPr bwMode="auto">
                <a:xfrm>
                  <a:off x="6529703" y="4459103"/>
                  <a:ext cx="340340" cy="294674"/>
                </a:xfrm>
                <a:prstGeom prst="cloud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雲 123"/>
                <p:cNvSpPr/>
                <p:nvPr/>
              </p:nvSpPr>
              <p:spPr bwMode="auto">
                <a:xfrm>
                  <a:off x="6171508" y="3961126"/>
                  <a:ext cx="638789" cy="440827"/>
                </a:xfrm>
                <a:prstGeom prst="cloud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雲 124"/>
                <p:cNvSpPr/>
                <p:nvPr/>
              </p:nvSpPr>
              <p:spPr bwMode="auto">
                <a:xfrm>
                  <a:off x="5327485" y="3451734"/>
                  <a:ext cx="951177" cy="632188"/>
                </a:xfrm>
                <a:prstGeom prst="cloud">
                  <a:avLst/>
                </a:prstGeom>
                <a:grp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8" name="角丸四角形 117"/>
              <p:cNvSpPr/>
              <p:nvPr/>
            </p:nvSpPr>
            <p:spPr bwMode="auto">
              <a:xfrm rot="1987211">
                <a:off x="3661339" y="3810327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角丸四角形 118"/>
              <p:cNvSpPr/>
              <p:nvPr/>
            </p:nvSpPr>
            <p:spPr bwMode="auto">
              <a:xfrm rot="6187965">
                <a:off x="3995521" y="3677232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" name="グループ化 49"/>
            <p:cNvGrpSpPr/>
            <p:nvPr/>
          </p:nvGrpSpPr>
          <p:grpSpPr>
            <a:xfrm>
              <a:off x="541562" y="3652280"/>
              <a:ext cx="1666256" cy="2039622"/>
              <a:chOff x="2682391" y="2868532"/>
              <a:chExt cx="2545028" cy="3115307"/>
            </a:xfrm>
            <a:solidFill>
              <a:schemeClr val="tx1"/>
            </a:solidFill>
          </p:grpSpPr>
          <p:sp>
            <p:nvSpPr>
              <p:cNvPr id="51" name="台形 50"/>
              <p:cNvSpPr/>
              <p:nvPr/>
            </p:nvSpPr>
            <p:spPr bwMode="auto">
              <a:xfrm>
                <a:off x="2943360" y="5435341"/>
                <a:ext cx="678645" cy="528476"/>
              </a:xfrm>
              <a:prstGeom prst="trapezoid">
                <a:avLst>
                  <a:gd name="adj" fmla="val 1923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弦 53"/>
              <p:cNvSpPr/>
              <p:nvPr/>
            </p:nvSpPr>
            <p:spPr bwMode="auto">
              <a:xfrm rot="4047002" flipH="1">
                <a:off x="2874239" y="4505274"/>
                <a:ext cx="1174882" cy="1350585"/>
              </a:xfrm>
              <a:prstGeom prst="chord">
                <a:avLst>
                  <a:gd name="adj1" fmla="val 3739751"/>
                  <a:gd name="adj2" fmla="val 1514955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角丸四角形 91"/>
              <p:cNvSpPr/>
              <p:nvPr/>
            </p:nvSpPr>
            <p:spPr bwMode="auto">
              <a:xfrm>
                <a:off x="2747755" y="5087487"/>
                <a:ext cx="1440160" cy="65364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片側の 2 つの角を丸めた四角形 92"/>
              <p:cNvSpPr/>
              <p:nvPr/>
            </p:nvSpPr>
            <p:spPr bwMode="auto">
              <a:xfrm>
                <a:off x="2880657" y="5908025"/>
                <a:ext cx="857208" cy="758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角丸四角形 93"/>
              <p:cNvSpPr/>
              <p:nvPr/>
            </p:nvSpPr>
            <p:spPr bwMode="auto">
              <a:xfrm rot="16200000">
                <a:off x="2096767" y="4440035"/>
                <a:ext cx="1236613" cy="6536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円/楕円 94"/>
              <p:cNvSpPr/>
              <p:nvPr/>
            </p:nvSpPr>
            <p:spPr bwMode="auto">
              <a:xfrm>
                <a:off x="3715262" y="2868532"/>
                <a:ext cx="729982" cy="729982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角丸四角形 95"/>
              <p:cNvSpPr/>
              <p:nvPr/>
            </p:nvSpPr>
            <p:spPr bwMode="auto">
              <a:xfrm rot="997973">
                <a:off x="3363639" y="3486027"/>
                <a:ext cx="724520" cy="156810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角丸四角形 96"/>
              <p:cNvSpPr/>
              <p:nvPr/>
            </p:nvSpPr>
            <p:spPr bwMode="auto">
              <a:xfrm>
                <a:off x="3422830" y="4684863"/>
                <a:ext cx="1215320" cy="34765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角丸四角形 97"/>
              <p:cNvSpPr/>
              <p:nvPr/>
            </p:nvSpPr>
            <p:spPr bwMode="auto">
              <a:xfrm rot="17100000">
                <a:off x="3702055" y="5143151"/>
                <a:ext cx="1300007" cy="34765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9" name="グループ化 98"/>
              <p:cNvGrpSpPr/>
              <p:nvPr/>
            </p:nvGrpSpPr>
            <p:grpSpPr>
              <a:xfrm>
                <a:off x="4615885" y="3018540"/>
                <a:ext cx="611534" cy="549872"/>
                <a:chOff x="5099963" y="3451734"/>
                <a:chExt cx="1770080" cy="1591600"/>
              </a:xfrm>
              <a:grpFill/>
            </p:grpSpPr>
            <p:sp>
              <p:nvSpPr>
                <p:cNvPr id="102" name="正方形/長方形 101"/>
                <p:cNvSpPr/>
                <p:nvPr/>
              </p:nvSpPr>
              <p:spPr bwMode="auto">
                <a:xfrm>
                  <a:off x="5099963" y="4829024"/>
                  <a:ext cx="1535881" cy="214310"/>
                </a:xfrm>
                <a:prstGeom prst="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正方形/長方形 102"/>
                <p:cNvSpPr/>
                <p:nvPr/>
              </p:nvSpPr>
              <p:spPr bwMode="auto">
                <a:xfrm>
                  <a:off x="5099963" y="4829023"/>
                  <a:ext cx="500054" cy="214310"/>
                </a:xfrm>
                <a:prstGeom prst="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正方形/長方形 103"/>
                <p:cNvSpPr/>
                <p:nvPr/>
              </p:nvSpPr>
              <p:spPr bwMode="auto">
                <a:xfrm>
                  <a:off x="6635843" y="4829024"/>
                  <a:ext cx="112732" cy="214310"/>
                </a:xfrm>
                <a:prstGeom prst="rect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雲 104"/>
                <p:cNvSpPr/>
                <p:nvPr/>
              </p:nvSpPr>
              <p:spPr bwMode="auto">
                <a:xfrm>
                  <a:off x="6529703" y="4459103"/>
                  <a:ext cx="340340" cy="294674"/>
                </a:xfrm>
                <a:prstGeom prst="cloud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雲 105"/>
                <p:cNvSpPr/>
                <p:nvPr/>
              </p:nvSpPr>
              <p:spPr bwMode="auto">
                <a:xfrm>
                  <a:off x="6171508" y="3961126"/>
                  <a:ext cx="638789" cy="440827"/>
                </a:xfrm>
                <a:prstGeom prst="cloud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雲 106"/>
                <p:cNvSpPr/>
                <p:nvPr/>
              </p:nvSpPr>
              <p:spPr bwMode="auto">
                <a:xfrm>
                  <a:off x="5327485" y="3451734"/>
                  <a:ext cx="951177" cy="632188"/>
                </a:xfrm>
                <a:prstGeom prst="cloud">
                  <a:avLst/>
                </a:prstGeom>
                <a:grpFill/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0" name="角丸四角形 99"/>
              <p:cNvSpPr/>
              <p:nvPr/>
            </p:nvSpPr>
            <p:spPr bwMode="auto">
              <a:xfrm rot="1987211">
                <a:off x="3661339" y="3810327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角丸四角形 100"/>
              <p:cNvSpPr/>
              <p:nvPr/>
            </p:nvSpPr>
            <p:spPr bwMode="auto">
              <a:xfrm rot="6187965">
                <a:off x="3995521" y="3677232"/>
                <a:ext cx="953515" cy="33693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pop273_トイレ禁煙</dc:title>
  <dc:subject>pop273_トイレ禁煙</dc:subject>
  <dc:creator>http://www.digipot.net</dc:creator>
  <cp:lastModifiedBy/>
  <cp:revision>1</cp:revision>
  <dcterms:created xsi:type="dcterms:W3CDTF">2014-05-22T03:00:53Z</dcterms:created>
  <dcterms:modified xsi:type="dcterms:W3CDTF">2014-05-23T06:38:19Z</dcterms:modified>
  <cp:version>1</cp:version>
</cp:coreProperties>
</file>