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83" r:id="rId6"/>
    <p:sldId id="27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552" y="-76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728700"/>
            <a:ext cx="9900055" cy="563231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8000" b="1" spc="50" dirty="0" smtClean="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</a:t>
            </a:r>
            <a:endParaRPr kumimoji="1" lang="en-US" altLang="ja-JP" sz="18000" b="1" spc="50" dirty="0" smtClean="0">
              <a:ln w="63500" cap="rnd" cmpd="sng">
                <a:solidFill>
                  <a:schemeClr val="bg1"/>
                </a:solidFill>
              </a:ln>
              <a:solidFill>
                <a:srgbClr val="FF0000"/>
              </a:solidFill>
              <a:effectLst>
                <a:glow rad="63500">
                  <a:schemeClr val="accent4">
                    <a:satMod val="175000"/>
                  </a:schemeClr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0" b="1" spc="50" dirty="0" smtClean="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禁煙</a:t>
            </a:r>
            <a:endParaRPr kumimoji="1" lang="ja-JP" altLang="en-US" sz="18000" b="1" spc="50" dirty="0">
              <a:ln w="63500" cap="rnd" cmpd="sng">
                <a:solidFill>
                  <a:schemeClr val="bg1"/>
                </a:solidFill>
              </a:ln>
              <a:solidFill>
                <a:srgbClr val="FF0000"/>
              </a:solidFill>
              <a:effectLst>
                <a:glow rad="63500">
                  <a:schemeClr val="accent4">
                    <a:satMod val="175000"/>
                  </a:schemeClr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683695"/>
            <a:ext cx="9900055" cy="563231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</a:t>
            </a:r>
            <a:endParaRPr kumimoji="1" lang="en-US" altLang="ja-JP" sz="18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禁煙</a:t>
            </a:r>
            <a:endParaRPr kumimoji="1" lang="ja-JP" altLang="en-US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グループ化 41"/>
          <p:cNvGrpSpPr/>
          <p:nvPr/>
        </p:nvGrpSpPr>
        <p:grpSpPr>
          <a:xfrm>
            <a:off x="2258270" y="728700"/>
            <a:ext cx="5350025" cy="5350023"/>
            <a:chOff x="271011" y="3568412"/>
            <a:chExt cx="2207358" cy="2207358"/>
          </a:xfrm>
        </p:grpSpPr>
        <p:sp>
          <p:nvSpPr>
            <p:cNvPr id="43" name="禁止 42"/>
            <p:cNvSpPr/>
            <p:nvPr/>
          </p:nvSpPr>
          <p:spPr bwMode="auto">
            <a:xfrm>
              <a:off x="271011" y="3568412"/>
              <a:ext cx="2207358" cy="2207358"/>
            </a:xfrm>
            <a:prstGeom prst="noSmoking">
              <a:avLst>
                <a:gd name="adj" fmla="val 11106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4" name="グループ化 43"/>
            <p:cNvGrpSpPr/>
            <p:nvPr/>
          </p:nvGrpSpPr>
          <p:grpSpPr>
            <a:xfrm>
              <a:off x="541562" y="3652280"/>
              <a:ext cx="1666256" cy="2039622"/>
              <a:chOff x="2682391" y="2868532"/>
              <a:chExt cx="2545028" cy="3115307"/>
            </a:xfrm>
            <a:solidFill>
              <a:schemeClr val="bg1"/>
            </a:solidFill>
          </p:grpSpPr>
          <p:sp>
            <p:nvSpPr>
              <p:cNvPr id="104" name="台形 103"/>
              <p:cNvSpPr/>
              <p:nvPr/>
            </p:nvSpPr>
            <p:spPr bwMode="auto">
              <a:xfrm>
                <a:off x="2943360" y="5435341"/>
                <a:ext cx="678645" cy="528476"/>
              </a:xfrm>
              <a:prstGeom prst="trapezoid">
                <a:avLst>
                  <a:gd name="adj" fmla="val 19232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弦 104"/>
              <p:cNvSpPr/>
              <p:nvPr/>
            </p:nvSpPr>
            <p:spPr bwMode="auto">
              <a:xfrm rot="4047002" flipH="1">
                <a:off x="2874239" y="4505274"/>
                <a:ext cx="1174882" cy="1350585"/>
              </a:xfrm>
              <a:prstGeom prst="chord">
                <a:avLst>
                  <a:gd name="adj1" fmla="val 3739751"/>
                  <a:gd name="adj2" fmla="val 15149555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角丸四角形 105"/>
              <p:cNvSpPr/>
              <p:nvPr/>
            </p:nvSpPr>
            <p:spPr bwMode="auto">
              <a:xfrm>
                <a:off x="2747755" y="5087487"/>
                <a:ext cx="1440160" cy="65364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片側の 2 つの角を丸めた四角形 106"/>
              <p:cNvSpPr/>
              <p:nvPr/>
            </p:nvSpPr>
            <p:spPr bwMode="auto">
              <a:xfrm>
                <a:off x="2880657" y="5908025"/>
                <a:ext cx="857208" cy="758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角丸四角形 107"/>
              <p:cNvSpPr/>
              <p:nvPr/>
            </p:nvSpPr>
            <p:spPr bwMode="auto">
              <a:xfrm rot="16200000">
                <a:off x="2096767" y="4440035"/>
                <a:ext cx="1236613" cy="6536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円/楕円 108"/>
              <p:cNvSpPr/>
              <p:nvPr/>
            </p:nvSpPr>
            <p:spPr bwMode="auto">
              <a:xfrm>
                <a:off x="3715262" y="2868532"/>
                <a:ext cx="729982" cy="729982"/>
              </a:xfrm>
              <a:prstGeom prst="ellipse">
                <a:avLst/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角丸四角形 109"/>
              <p:cNvSpPr/>
              <p:nvPr/>
            </p:nvSpPr>
            <p:spPr bwMode="auto">
              <a:xfrm rot="997973">
                <a:off x="3363639" y="3486027"/>
                <a:ext cx="724520" cy="1568105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角丸四角形 110"/>
              <p:cNvSpPr/>
              <p:nvPr/>
            </p:nvSpPr>
            <p:spPr bwMode="auto">
              <a:xfrm>
                <a:off x="3422830" y="4684863"/>
                <a:ext cx="1215320" cy="34765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角丸四角形 111"/>
              <p:cNvSpPr/>
              <p:nvPr/>
            </p:nvSpPr>
            <p:spPr bwMode="auto">
              <a:xfrm rot="17100000">
                <a:off x="3702055" y="5143151"/>
                <a:ext cx="1300007" cy="34765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3" name="グループ化 112"/>
              <p:cNvGrpSpPr/>
              <p:nvPr/>
            </p:nvGrpSpPr>
            <p:grpSpPr>
              <a:xfrm>
                <a:off x="4615885" y="3018540"/>
                <a:ext cx="611534" cy="549872"/>
                <a:chOff x="5099963" y="3451734"/>
                <a:chExt cx="1770080" cy="1591600"/>
              </a:xfrm>
              <a:grpFill/>
            </p:grpSpPr>
            <p:sp>
              <p:nvSpPr>
                <p:cNvPr id="116" name="正方形/長方形 115"/>
                <p:cNvSpPr/>
                <p:nvPr/>
              </p:nvSpPr>
              <p:spPr bwMode="auto">
                <a:xfrm>
                  <a:off x="5099963" y="4829024"/>
                  <a:ext cx="1535881" cy="214310"/>
                </a:xfrm>
                <a:prstGeom prst="rect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正方形/長方形 116"/>
                <p:cNvSpPr/>
                <p:nvPr/>
              </p:nvSpPr>
              <p:spPr bwMode="auto">
                <a:xfrm>
                  <a:off x="5099963" y="4829023"/>
                  <a:ext cx="500054" cy="214310"/>
                </a:xfrm>
                <a:prstGeom prst="rect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正方形/長方形 117"/>
                <p:cNvSpPr/>
                <p:nvPr/>
              </p:nvSpPr>
              <p:spPr bwMode="auto">
                <a:xfrm>
                  <a:off x="6635843" y="4829024"/>
                  <a:ext cx="112732" cy="214310"/>
                </a:xfrm>
                <a:prstGeom prst="rect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雲 118"/>
                <p:cNvSpPr/>
                <p:nvPr/>
              </p:nvSpPr>
              <p:spPr bwMode="auto">
                <a:xfrm>
                  <a:off x="6529703" y="4459103"/>
                  <a:ext cx="340340" cy="294674"/>
                </a:xfrm>
                <a:prstGeom prst="cloud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雲 119"/>
                <p:cNvSpPr/>
                <p:nvPr/>
              </p:nvSpPr>
              <p:spPr bwMode="auto">
                <a:xfrm>
                  <a:off x="6171508" y="3961126"/>
                  <a:ext cx="638789" cy="440827"/>
                </a:xfrm>
                <a:prstGeom prst="cloud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雲 120"/>
                <p:cNvSpPr/>
                <p:nvPr/>
              </p:nvSpPr>
              <p:spPr bwMode="auto">
                <a:xfrm>
                  <a:off x="5327485" y="3451734"/>
                  <a:ext cx="951177" cy="632188"/>
                </a:xfrm>
                <a:prstGeom prst="cloud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4" name="角丸四角形 113"/>
              <p:cNvSpPr/>
              <p:nvPr/>
            </p:nvSpPr>
            <p:spPr bwMode="auto">
              <a:xfrm rot="1987211">
                <a:off x="3661339" y="3810327"/>
                <a:ext cx="953515" cy="33693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角丸四角形 114"/>
              <p:cNvSpPr/>
              <p:nvPr/>
            </p:nvSpPr>
            <p:spPr bwMode="auto">
              <a:xfrm rot="6187965">
                <a:off x="3995521" y="3677232"/>
                <a:ext cx="953515" cy="33693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" name="グループ化 44"/>
            <p:cNvGrpSpPr/>
            <p:nvPr/>
          </p:nvGrpSpPr>
          <p:grpSpPr>
            <a:xfrm>
              <a:off x="541562" y="3652280"/>
              <a:ext cx="1666256" cy="2039622"/>
              <a:chOff x="2682391" y="2868532"/>
              <a:chExt cx="2545028" cy="3115307"/>
            </a:xfrm>
            <a:solidFill>
              <a:schemeClr val="tx1"/>
            </a:solidFill>
          </p:grpSpPr>
          <p:sp>
            <p:nvSpPr>
              <p:cNvPr id="46" name="台形 45"/>
              <p:cNvSpPr/>
              <p:nvPr/>
            </p:nvSpPr>
            <p:spPr bwMode="auto">
              <a:xfrm>
                <a:off x="2943360" y="5435341"/>
                <a:ext cx="678645" cy="528476"/>
              </a:xfrm>
              <a:prstGeom prst="trapezoid">
                <a:avLst>
                  <a:gd name="adj" fmla="val 19232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弦 46"/>
              <p:cNvSpPr/>
              <p:nvPr/>
            </p:nvSpPr>
            <p:spPr bwMode="auto">
              <a:xfrm rot="4047002" flipH="1">
                <a:off x="2874239" y="4505274"/>
                <a:ext cx="1174882" cy="1350585"/>
              </a:xfrm>
              <a:prstGeom prst="chord">
                <a:avLst>
                  <a:gd name="adj1" fmla="val 3739751"/>
                  <a:gd name="adj2" fmla="val 1514955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角丸四角形 47"/>
              <p:cNvSpPr/>
              <p:nvPr/>
            </p:nvSpPr>
            <p:spPr bwMode="auto">
              <a:xfrm>
                <a:off x="2747755" y="5087487"/>
                <a:ext cx="1440160" cy="65364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片側の 2 つの角を丸めた四角形 88"/>
              <p:cNvSpPr/>
              <p:nvPr/>
            </p:nvSpPr>
            <p:spPr bwMode="auto">
              <a:xfrm>
                <a:off x="2880657" y="5908025"/>
                <a:ext cx="857208" cy="758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角丸四角形 89"/>
              <p:cNvSpPr/>
              <p:nvPr/>
            </p:nvSpPr>
            <p:spPr bwMode="auto">
              <a:xfrm rot="16200000">
                <a:off x="2096767" y="4440035"/>
                <a:ext cx="1236613" cy="6536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円/楕円 90"/>
              <p:cNvSpPr/>
              <p:nvPr/>
            </p:nvSpPr>
            <p:spPr bwMode="auto">
              <a:xfrm>
                <a:off x="3715262" y="2868532"/>
                <a:ext cx="729982" cy="729982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角丸四角形 91"/>
              <p:cNvSpPr/>
              <p:nvPr/>
            </p:nvSpPr>
            <p:spPr bwMode="auto">
              <a:xfrm rot="997973">
                <a:off x="3363639" y="3486027"/>
                <a:ext cx="724520" cy="156810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角丸四角形 92"/>
              <p:cNvSpPr/>
              <p:nvPr/>
            </p:nvSpPr>
            <p:spPr bwMode="auto">
              <a:xfrm>
                <a:off x="3422830" y="4684863"/>
                <a:ext cx="1215320" cy="34765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角丸四角形 93"/>
              <p:cNvSpPr/>
              <p:nvPr/>
            </p:nvSpPr>
            <p:spPr bwMode="auto">
              <a:xfrm rot="17100000">
                <a:off x="3702055" y="5143151"/>
                <a:ext cx="1300007" cy="34765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5" name="グループ化 94"/>
              <p:cNvGrpSpPr/>
              <p:nvPr/>
            </p:nvGrpSpPr>
            <p:grpSpPr>
              <a:xfrm>
                <a:off x="4615885" y="3018540"/>
                <a:ext cx="611534" cy="549872"/>
                <a:chOff x="5099963" y="3451734"/>
                <a:chExt cx="1770080" cy="1591600"/>
              </a:xfrm>
              <a:grpFill/>
            </p:grpSpPr>
            <p:sp>
              <p:nvSpPr>
                <p:cNvPr id="98" name="正方形/長方形 97"/>
                <p:cNvSpPr/>
                <p:nvPr/>
              </p:nvSpPr>
              <p:spPr bwMode="auto">
                <a:xfrm>
                  <a:off x="5099963" y="4829024"/>
                  <a:ext cx="1535881" cy="214310"/>
                </a:xfrm>
                <a:prstGeom prst="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正方形/長方形 98"/>
                <p:cNvSpPr/>
                <p:nvPr/>
              </p:nvSpPr>
              <p:spPr bwMode="auto">
                <a:xfrm>
                  <a:off x="5099963" y="4829023"/>
                  <a:ext cx="500054" cy="214310"/>
                </a:xfrm>
                <a:prstGeom prst="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正方形/長方形 99"/>
                <p:cNvSpPr/>
                <p:nvPr/>
              </p:nvSpPr>
              <p:spPr bwMode="auto">
                <a:xfrm>
                  <a:off x="6635843" y="4829024"/>
                  <a:ext cx="112732" cy="214310"/>
                </a:xfrm>
                <a:prstGeom prst="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雲 100"/>
                <p:cNvSpPr/>
                <p:nvPr/>
              </p:nvSpPr>
              <p:spPr bwMode="auto">
                <a:xfrm>
                  <a:off x="6529703" y="4459103"/>
                  <a:ext cx="340340" cy="294674"/>
                </a:xfrm>
                <a:prstGeom prst="cloud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雲 101"/>
                <p:cNvSpPr/>
                <p:nvPr/>
              </p:nvSpPr>
              <p:spPr bwMode="auto">
                <a:xfrm>
                  <a:off x="6171508" y="3961126"/>
                  <a:ext cx="638789" cy="440827"/>
                </a:xfrm>
                <a:prstGeom prst="cloud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雲 102"/>
                <p:cNvSpPr/>
                <p:nvPr/>
              </p:nvSpPr>
              <p:spPr bwMode="auto">
                <a:xfrm>
                  <a:off x="5327485" y="3451734"/>
                  <a:ext cx="951177" cy="632188"/>
                </a:xfrm>
                <a:prstGeom prst="cloud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6" name="角丸四角形 95"/>
              <p:cNvSpPr/>
              <p:nvPr/>
            </p:nvSpPr>
            <p:spPr bwMode="auto">
              <a:xfrm rot="1987211">
                <a:off x="3661339" y="3810327"/>
                <a:ext cx="953515" cy="33693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角丸四角形 96"/>
              <p:cNvSpPr/>
              <p:nvPr/>
            </p:nvSpPr>
            <p:spPr bwMode="auto">
              <a:xfrm rot="6187965">
                <a:off x="3995521" y="3677232"/>
                <a:ext cx="953515" cy="33693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4554125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2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トイレ禁煙</a:t>
            </a:r>
            <a:endParaRPr kumimoji="1" lang="ja-JP" altLang="en-US" sz="12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3" name="グループ化 42"/>
          <p:cNvGrpSpPr/>
          <p:nvPr/>
        </p:nvGrpSpPr>
        <p:grpSpPr>
          <a:xfrm>
            <a:off x="3168585" y="664026"/>
            <a:ext cx="3529396" cy="3529394"/>
            <a:chOff x="271011" y="3568412"/>
            <a:chExt cx="2207358" cy="2207358"/>
          </a:xfrm>
        </p:grpSpPr>
        <p:sp>
          <p:nvSpPr>
            <p:cNvPr id="44" name="禁止 43"/>
            <p:cNvSpPr/>
            <p:nvPr/>
          </p:nvSpPr>
          <p:spPr bwMode="auto">
            <a:xfrm>
              <a:off x="271011" y="3568412"/>
              <a:ext cx="2207358" cy="2207358"/>
            </a:xfrm>
            <a:prstGeom prst="noSmoking">
              <a:avLst>
                <a:gd name="adj" fmla="val 11106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5" name="グループ化 44"/>
            <p:cNvGrpSpPr/>
            <p:nvPr/>
          </p:nvGrpSpPr>
          <p:grpSpPr>
            <a:xfrm>
              <a:off x="541562" y="3652280"/>
              <a:ext cx="1666256" cy="2039622"/>
              <a:chOff x="2682391" y="2868532"/>
              <a:chExt cx="2545028" cy="3115307"/>
            </a:xfrm>
            <a:solidFill>
              <a:schemeClr val="bg1"/>
            </a:solidFill>
          </p:grpSpPr>
          <p:sp>
            <p:nvSpPr>
              <p:cNvPr id="105" name="台形 104"/>
              <p:cNvSpPr/>
              <p:nvPr/>
            </p:nvSpPr>
            <p:spPr bwMode="auto">
              <a:xfrm>
                <a:off x="2943360" y="5435341"/>
                <a:ext cx="678645" cy="528476"/>
              </a:xfrm>
              <a:prstGeom prst="trapezoid">
                <a:avLst>
                  <a:gd name="adj" fmla="val 19232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弦 105"/>
              <p:cNvSpPr/>
              <p:nvPr/>
            </p:nvSpPr>
            <p:spPr bwMode="auto">
              <a:xfrm rot="4047002" flipH="1">
                <a:off x="2874239" y="4505274"/>
                <a:ext cx="1174882" cy="1350585"/>
              </a:xfrm>
              <a:prstGeom prst="chord">
                <a:avLst>
                  <a:gd name="adj1" fmla="val 3739751"/>
                  <a:gd name="adj2" fmla="val 15149555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角丸四角形 106"/>
              <p:cNvSpPr/>
              <p:nvPr/>
            </p:nvSpPr>
            <p:spPr bwMode="auto">
              <a:xfrm>
                <a:off x="2747755" y="5087487"/>
                <a:ext cx="1440160" cy="65364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片側の 2 つの角を丸めた四角形 107"/>
              <p:cNvSpPr/>
              <p:nvPr/>
            </p:nvSpPr>
            <p:spPr bwMode="auto">
              <a:xfrm>
                <a:off x="2880657" y="5908025"/>
                <a:ext cx="857208" cy="758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角丸四角形 108"/>
              <p:cNvSpPr/>
              <p:nvPr/>
            </p:nvSpPr>
            <p:spPr bwMode="auto">
              <a:xfrm rot="16200000">
                <a:off x="2096767" y="4440035"/>
                <a:ext cx="1236613" cy="6536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円/楕円 109"/>
              <p:cNvSpPr/>
              <p:nvPr/>
            </p:nvSpPr>
            <p:spPr bwMode="auto">
              <a:xfrm>
                <a:off x="3715262" y="2868532"/>
                <a:ext cx="729982" cy="729982"/>
              </a:xfrm>
              <a:prstGeom prst="ellipse">
                <a:avLst/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角丸四角形 110"/>
              <p:cNvSpPr/>
              <p:nvPr/>
            </p:nvSpPr>
            <p:spPr bwMode="auto">
              <a:xfrm rot="997973">
                <a:off x="3363639" y="3486027"/>
                <a:ext cx="724520" cy="1568105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角丸四角形 111"/>
              <p:cNvSpPr/>
              <p:nvPr/>
            </p:nvSpPr>
            <p:spPr bwMode="auto">
              <a:xfrm>
                <a:off x="3422830" y="4684863"/>
                <a:ext cx="1215320" cy="34765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角丸四角形 112"/>
              <p:cNvSpPr/>
              <p:nvPr/>
            </p:nvSpPr>
            <p:spPr bwMode="auto">
              <a:xfrm rot="17100000">
                <a:off x="3702055" y="5143151"/>
                <a:ext cx="1300007" cy="34765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4" name="グループ化 113"/>
              <p:cNvGrpSpPr/>
              <p:nvPr/>
            </p:nvGrpSpPr>
            <p:grpSpPr>
              <a:xfrm>
                <a:off x="4615885" y="3018540"/>
                <a:ext cx="611534" cy="549872"/>
                <a:chOff x="5099963" y="3451734"/>
                <a:chExt cx="1770080" cy="1591600"/>
              </a:xfrm>
              <a:grpFill/>
            </p:grpSpPr>
            <p:sp>
              <p:nvSpPr>
                <p:cNvPr id="117" name="正方形/長方形 116"/>
                <p:cNvSpPr/>
                <p:nvPr/>
              </p:nvSpPr>
              <p:spPr bwMode="auto">
                <a:xfrm>
                  <a:off x="5099963" y="4829024"/>
                  <a:ext cx="1535881" cy="214310"/>
                </a:xfrm>
                <a:prstGeom prst="rect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正方形/長方形 117"/>
                <p:cNvSpPr/>
                <p:nvPr/>
              </p:nvSpPr>
              <p:spPr bwMode="auto">
                <a:xfrm>
                  <a:off x="5099963" y="4829023"/>
                  <a:ext cx="500054" cy="214310"/>
                </a:xfrm>
                <a:prstGeom prst="rect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正方形/長方形 118"/>
                <p:cNvSpPr/>
                <p:nvPr/>
              </p:nvSpPr>
              <p:spPr bwMode="auto">
                <a:xfrm>
                  <a:off x="6635843" y="4829024"/>
                  <a:ext cx="112732" cy="214310"/>
                </a:xfrm>
                <a:prstGeom prst="rect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雲 119"/>
                <p:cNvSpPr/>
                <p:nvPr/>
              </p:nvSpPr>
              <p:spPr bwMode="auto">
                <a:xfrm>
                  <a:off x="6529703" y="4459103"/>
                  <a:ext cx="340340" cy="294674"/>
                </a:xfrm>
                <a:prstGeom prst="cloud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雲 120"/>
                <p:cNvSpPr/>
                <p:nvPr/>
              </p:nvSpPr>
              <p:spPr bwMode="auto">
                <a:xfrm>
                  <a:off x="6171508" y="3961126"/>
                  <a:ext cx="638789" cy="440827"/>
                </a:xfrm>
                <a:prstGeom prst="cloud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雲 121"/>
                <p:cNvSpPr/>
                <p:nvPr/>
              </p:nvSpPr>
              <p:spPr bwMode="auto">
                <a:xfrm>
                  <a:off x="5327485" y="3451734"/>
                  <a:ext cx="951177" cy="632188"/>
                </a:xfrm>
                <a:prstGeom prst="cloud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5" name="角丸四角形 114"/>
              <p:cNvSpPr/>
              <p:nvPr/>
            </p:nvSpPr>
            <p:spPr bwMode="auto">
              <a:xfrm rot="1987211">
                <a:off x="3661339" y="3810327"/>
                <a:ext cx="953515" cy="33693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角丸四角形 115"/>
              <p:cNvSpPr/>
              <p:nvPr/>
            </p:nvSpPr>
            <p:spPr bwMode="auto">
              <a:xfrm rot="6187965">
                <a:off x="3995521" y="3677232"/>
                <a:ext cx="953515" cy="33693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" name="グループ化 45"/>
            <p:cNvGrpSpPr/>
            <p:nvPr/>
          </p:nvGrpSpPr>
          <p:grpSpPr>
            <a:xfrm>
              <a:off x="541562" y="3652280"/>
              <a:ext cx="1666256" cy="2039622"/>
              <a:chOff x="2682391" y="2868532"/>
              <a:chExt cx="2545028" cy="3115307"/>
            </a:xfrm>
            <a:solidFill>
              <a:schemeClr val="tx1"/>
            </a:solidFill>
          </p:grpSpPr>
          <p:sp>
            <p:nvSpPr>
              <p:cNvPr id="47" name="台形 46"/>
              <p:cNvSpPr/>
              <p:nvPr/>
            </p:nvSpPr>
            <p:spPr bwMode="auto">
              <a:xfrm>
                <a:off x="2943360" y="5435341"/>
                <a:ext cx="678645" cy="528476"/>
              </a:xfrm>
              <a:prstGeom prst="trapezoid">
                <a:avLst>
                  <a:gd name="adj" fmla="val 19232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弦 47"/>
              <p:cNvSpPr/>
              <p:nvPr/>
            </p:nvSpPr>
            <p:spPr bwMode="auto">
              <a:xfrm rot="4047002" flipH="1">
                <a:off x="2874239" y="4505274"/>
                <a:ext cx="1174882" cy="1350585"/>
              </a:xfrm>
              <a:prstGeom prst="chord">
                <a:avLst>
                  <a:gd name="adj1" fmla="val 3739751"/>
                  <a:gd name="adj2" fmla="val 1514955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角丸四角形 48"/>
              <p:cNvSpPr/>
              <p:nvPr/>
            </p:nvSpPr>
            <p:spPr bwMode="auto">
              <a:xfrm>
                <a:off x="2747755" y="5087487"/>
                <a:ext cx="1440160" cy="65364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片側の 2 つの角を丸めた四角形 89"/>
              <p:cNvSpPr/>
              <p:nvPr/>
            </p:nvSpPr>
            <p:spPr bwMode="auto">
              <a:xfrm>
                <a:off x="2880657" y="5908025"/>
                <a:ext cx="857208" cy="758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角丸四角形 90"/>
              <p:cNvSpPr/>
              <p:nvPr/>
            </p:nvSpPr>
            <p:spPr bwMode="auto">
              <a:xfrm rot="16200000">
                <a:off x="2096767" y="4440035"/>
                <a:ext cx="1236613" cy="6536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円/楕円 91"/>
              <p:cNvSpPr/>
              <p:nvPr/>
            </p:nvSpPr>
            <p:spPr bwMode="auto">
              <a:xfrm>
                <a:off x="3715262" y="2868532"/>
                <a:ext cx="729982" cy="729982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角丸四角形 92"/>
              <p:cNvSpPr/>
              <p:nvPr/>
            </p:nvSpPr>
            <p:spPr bwMode="auto">
              <a:xfrm rot="997973">
                <a:off x="3363639" y="3486027"/>
                <a:ext cx="724520" cy="156810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角丸四角形 93"/>
              <p:cNvSpPr/>
              <p:nvPr/>
            </p:nvSpPr>
            <p:spPr bwMode="auto">
              <a:xfrm>
                <a:off x="3422830" y="4684863"/>
                <a:ext cx="1215320" cy="34765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角丸四角形 94"/>
              <p:cNvSpPr/>
              <p:nvPr/>
            </p:nvSpPr>
            <p:spPr bwMode="auto">
              <a:xfrm rot="17100000">
                <a:off x="3702055" y="5143151"/>
                <a:ext cx="1300007" cy="34765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6" name="グループ化 95"/>
              <p:cNvGrpSpPr/>
              <p:nvPr/>
            </p:nvGrpSpPr>
            <p:grpSpPr>
              <a:xfrm>
                <a:off x="4615885" y="3018540"/>
                <a:ext cx="611534" cy="549872"/>
                <a:chOff x="5099963" y="3451734"/>
                <a:chExt cx="1770080" cy="1591600"/>
              </a:xfrm>
              <a:grpFill/>
            </p:grpSpPr>
            <p:sp>
              <p:nvSpPr>
                <p:cNvPr id="99" name="正方形/長方形 98"/>
                <p:cNvSpPr/>
                <p:nvPr/>
              </p:nvSpPr>
              <p:spPr bwMode="auto">
                <a:xfrm>
                  <a:off x="5099963" y="4829024"/>
                  <a:ext cx="1535881" cy="214310"/>
                </a:xfrm>
                <a:prstGeom prst="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正方形/長方形 99"/>
                <p:cNvSpPr/>
                <p:nvPr/>
              </p:nvSpPr>
              <p:spPr bwMode="auto">
                <a:xfrm>
                  <a:off x="5099963" y="4829023"/>
                  <a:ext cx="500054" cy="214310"/>
                </a:xfrm>
                <a:prstGeom prst="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正方形/長方形 100"/>
                <p:cNvSpPr/>
                <p:nvPr/>
              </p:nvSpPr>
              <p:spPr bwMode="auto">
                <a:xfrm>
                  <a:off x="6635843" y="4829024"/>
                  <a:ext cx="112732" cy="214310"/>
                </a:xfrm>
                <a:prstGeom prst="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雲 101"/>
                <p:cNvSpPr/>
                <p:nvPr/>
              </p:nvSpPr>
              <p:spPr bwMode="auto">
                <a:xfrm>
                  <a:off x="6529703" y="4459103"/>
                  <a:ext cx="340340" cy="294674"/>
                </a:xfrm>
                <a:prstGeom prst="cloud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雲 102"/>
                <p:cNvSpPr/>
                <p:nvPr/>
              </p:nvSpPr>
              <p:spPr bwMode="auto">
                <a:xfrm>
                  <a:off x="6171508" y="3961126"/>
                  <a:ext cx="638789" cy="440827"/>
                </a:xfrm>
                <a:prstGeom prst="cloud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雲 103"/>
                <p:cNvSpPr/>
                <p:nvPr/>
              </p:nvSpPr>
              <p:spPr bwMode="auto">
                <a:xfrm>
                  <a:off x="5327485" y="3451734"/>
                  <a:ext cx="951177" cy="632188"/>
                </a:xfrm>
                <a:prstGeom prst="cloud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7" name="角丸四角形 96"/>
              <p:cNvSpPr/>
              <p:nvPr/>
            </p:nvSpPr>
            <p:spPr bwMode="auto">
              <a:xfrm rot="1987211">
                <a:off x="3661339" y="3810327"/>
                <a:ext cx="953515" cy="33693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角丸四角形 97"/>
              <p:cNvSpPr/>
              <p:nvPr/>
            </p:nvSpPr>
            <p:spPr bwMode="auto">
              <a:xfrm rot="6187965">
                <a:off x="3995521" y="3677232"/>
                <a:ext cx="953515" cy="33693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4554125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2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トイレ禁煙</a:t>
            </a:r>
            <a:endParaRPr kumimoji="1" lang="ja-JP" altLang="en-US" sz="12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60" name="グループ化 59"/>
          <p:cNvGrpSpPr/>
          <p:nvPr/>
        </p:nvGrpSpPr>
        <p:grpSpPr>
          <a:xfrm>
            <a:off x="3122866" y="582122"/>
            <a:ext cx="3620834" cy="3620834"/>
            <a:chOff x="3817973" y="494155"/>
            <a:chExt cx="2207358" cy="2207358"/>
          </a:xfrm>
        </p:grpSpPr>
        <p:sp>
          <p:nvSpPr>
            <p:cNvPr id="61" name="円/楕円 60"/>
            <p:cNvSpPr/>
            <p:nvPr/>
          </p:nvSpPr>
          <p:spPr bwMode="auto">
            <a:xfrm>
              <a:off x="3904147" y="582257"/>
              <a:ext cx="2017466" cy="2017466"/>
            </a:xfrm>
            <a:prstGeom prst="ellipse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禁止 61"/>
            <p:cNvSpPr/>
            <p:nvPr/>
          </p:nvSpPr>
          <p:spPr bwMode="auto">
            <a:xfrm>
              <a:off x="3817973" y="494155"/>
              <a:ext cx="2207358" cy="2207358"/>
            </a:xfrm>
            <a:prstGeom prst="noSmoking">
              <a:avLst>
                <a:gd name="adj" fmla="val 11106"/>
              </a:avLst>
            </a:prstGeom>
            <a:solidFill>
              <a:srgbClr val="FF0000"/>
            </a:solidFill>
            <a:ln w="57150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3" name="グループ化 62"/>
            <p:cNvGrpSpPr/>
            <p:nvPr/>
          </p:nvGrpSpPr>
          <p:grpSpPr>
            <a:xfrm>
              <a:off x="4138096" y="582257"/>
              <a:ext cx="1770080" cy="1591600"/>
              <a:chOff x="3512840" y="2211752"/>
              <a:chExt cx="2230306" cy="2005420"/>
            </a:xfrm>
          </p:grpSpPr>
          <p:sp>
            <p:nvSpPr>
              <p:cNvPr id="64" name="正方形/長方形 63"/>
              <p:cNvSpPr/>
              <p:nvPr/>
            </p:nvSpPr>
            <p:spPr bwMode="auto">
              <a:xfrm>
                <a:off x="3512840" y="3947141"/>
                <a:ext cx="1935214" cy="270031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正方形/長方形 64"/>
              <p:cNvSpPr/>
              <p:nvPr/>
            </p:nvSpPr>
            <p:spPr bwMode="auto">
              <a:xfrm>
                <a:off x="3512840" y="3947140"/>
                <a:ext cx="630070" cy="270031"/>
              </a:xfrm>
              <a:prstGeom prst="rect">
                <a:avLst/>
              </a:prstGeom>
              <a:solidFill>
                <a:srgbClr val="FF9933"/>
              </a:solidFill>
              <a:ln w="5715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正方形/長方形 65"/>
              <p:cNvSpPr/>
              <p:nvPr/>
            </p:nvSpPr>
            <p:spPr bwMode="auto">
              <a:xfrm>
                <a:off x="5448053" y="3947141"/>
                <a:ext cx="142043" cy="270031"/>
              </a:xfrm>
              <a:prstGeom prst="rect">
                <a:avLst/>
              </a:prstGeom>
              <a:solidFill>
                <a:srgbClr val="FF0000"/>
              </a:solidFill>
              <a:ln w="5715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雲 66"/>
              <p:cNvSpPr/>
              <p:nvPr/>
            </p:nvSpPr>
            <p:spPr bwMode="auto">
              <a:xfrm>
                <a:off x="5314316" y="3481039"/>
                <a:ext cx="428830" cy="371290"/>
              </a:xfrm>
              <a:prstGeom prst="cloud">
                <a:avLst/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雲 67"/>
              <p:cNvSpPr/>
              <p:nvPr/>
            </p:nvSpPr>
            <p:spPr bwMode="auto">
              <a:xfrm>
                <a:off x="4862990" y="2853587"/>
                <a:ext cx="804876" cy="555443"/>
              </a:xfrm>
              <a:prstGeom prst="cloud">
                <a:avLst/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雲 68"/>
              <p:cNvSpPr/>
              <p:nvPr/>
            </p:nvSpPr>
            <p:spPr bwMode="auto">
              <a:xfrm>
                <a:off x="3799519" y="2211752"/>
                <a:ext cx="1198486" cy="796558"/>
              </a:xfrm>
              <a:prstGeom prst="cloud">
                <a:avLst/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8040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735327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2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トイレ禁煙</a:t>
            </a:r>
            <a:endParaRPr kumimoji="1" lang="ja-JP" altLang="en-US" sz="12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0" y="484546"/>
            <a:ext cx="9905999" cy="101566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周囲の迷惑になります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7" name="グループ化 46"/>
          <p:cNvGrpSpPr/>
          <p:nvPr/>
        </p:nvGrpSpPr>
        <p:grpSpPr>
          <a:xfrm>
            <a:off x="3420046" y="1527653"/>
            <a:ext cx="3026474" cy="3026472"/>
            <a:chOff x="271011" y="3568412"/>
            <a:chExt cx="2207358" cy="2207358"/>
          </a:xfrm>
        </p:grpSpPr>
        <p:sp>
          <p:nvSpPr>
            <p:cNvPr id="48" name="禁止 47"/>
            <p:cNvSpPr/>
            <p:nvPr/>
          </p:nvSpPr>
          <p:spPr bwMode="auto">
            <a:xfrm>
              <a:off x="271011" y="3568412"/>
              <a:ext cx="2207358" cy="2207358"/>
            </a:xfrm>
            <a:prstGeom prst="noSmoking">
              <a:avLst>
                <a:gd name="adj" fmla="val 11106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9" name="グループ化 48"/>
            <p:cNvGrpSpPr/>
            <p:nvPr/>
          </p:nvGrpSpPr>
          <p:grpSpPr>
            <a:xfrm>
              <a:off x="541562" y="3652280"/>
              <a:ext cx="1666256" cy="2039622"/>
              <a:chOff x="2682391" y="2868532"/>
              <a:chExt cx="2545028" cy="3115307"/>
            </a:xfrm>
            <a:solidFill>
              <a:schemeClr val="bg1"/>
            </a:solidFill>
          </p:grpSpPr>
          <p:sp>
            <p:nvSpPr>
              <p:cNvPr id="107" name="台形 106"/>
              <p:cNvSpPr/>
              <p:nvPr/>
            </p:nvSpPr>
            <p:spPr bwMode="auto">
              <a:xfrm>
                <a:off x="2943360" y="5435341"/>
                <a:ext cx="678645" cy="528476"/>
              </a:xfrm>
              <a:prstGeom prst="trapezoid">
                <a:avLst>
                  <a:gd name="adj" fmla="val 19232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弦 107"/>
              <p:cNvSpPr/>
              <p:nvPr/>
            </p:nvSpPr>
            <p:spPr bwMode="auto">
              <a:xfrm rot="4047002" flipH="1">
                <a:off x="2874239" y="4505274"/>
                <a:ext cx="1174882" cy="1350585"/>
              </a:xfrm>
              <a:prstGeom prst="chord">
                <a:avLst>
                  <a:gd name="adj1" fmla="val 3739751"/>
                  <a:gd name="adj2" fmla="val 15149555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角丸四角形 108"/>
              <p:cNvSpPr/>
              <p:nvPr/>
            </p:nvSpPr>
            <p:spPr bwMode="auto">
              <a:xfrm>
                <a:off x="2747755" y="5087487"/>
                <a:ext cx="1440160" cy="65364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片側の 2 つの角を丸めた四角形 109"/>
              <p:cNvSpPr/>
              <p:nvPr/>
            </p:nvSpPr>
            <p:spPr bwMode="auto">
              <a:xfrm>
                <a:off x="2880657" y="5908025"/>
                <a:ext cx="857208" cy="758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角丸四角形 110"/>
              <p:cNvSpPr/>
              <p:nvPr/>
            </p:nvSpPr>
            <p:spPr bwMode="auto">
              <a:xfrm rot="16200000">
                <a:off x="2096767" y="4440035"/>
                <a:ext cx="1236613" cy="6536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円/楕円 111"/>
              <p:cNvSpPr/>
              <p:nvPr/>
            </p:nvSpPr>
            <p:spPr bwMode="auto">
              <a:xfrm>
                <a:off x="3715262" y="2868532"/>
                <a:ext cx="729982" cy="729982"/>
              </a:xfrm>
              <a:prstGeom prst="ellipse">
                <a:avLst/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角丸四角形 112"/>
              <p:cNvSpPr/>
              <p:nvPr/>
            </p:nvSpPr>
            <p:spPr bwMode="auto">
              <a:xfrm rot="997973">
                <a:off x="3363639" y="3486027"/>
                <a:ext cx="724520" cy="1568105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角丸四角形 113"/>
              <p:cNvSpPr/>
              <p:nvPr/>
            </p:nvSpPr>
            <p:spPr bwMode="auto">
              <a:xfrm>
                <a:off x="3422830" y="4684863"/>
                <a:ext cx="1215320" cy="34765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角丸四角形 114"/>
              <p:cNvSpPr/>
              <p:nvPr/>
            </p:nvSpPr>
            <p:spPr bwMode="auto">
              <a:xfrm rot="17100000">
                <a:off x="3702055" y="5143151"/>
                <a:ext cx="1300007" cy="34765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6" name="グループ化 115"/>
              <p:cNvGrpSpPr/>
              <p:nvPr/>
            </p:nvGrpSpPr>
            <p:grpSpPr>
              <a:xfrm>
                <a:off x="4615885" y="3018540"/>
                <a:ext cx="611534" cy="549872"/>
                <a:chOff x="5099963" y="3451734"/>
                <a:chExt cx="1770080" cy="1591600"/>
              </a:xfrm>
              <a:grpFill/>
            </p:grpSpPr>
            <p:sp>
              <p:nvSpPr>
                <p:cNvPr id="119" name="正方形/長方形 118"/>
                <p:cNvSpPr/>
                <p:nvPr/>
              </p:nvSpPr>
              <p:spPr bwMode="auto">
                <a:xfrm>
                  <a:off x="5099963" y="4829024"/>
                  <a:ext cx="1535881" cy="214310"/>
                </a:xfrm>
                <a:prstGeom prst="rect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正方形/長方形 119"/>
                <p:cNvSpPr/>
                <p:nvPr/>
              </p:nvSpPr>
              <p:spPr bwMode="auto">
                <a:xfrm>
                  <a:off x="5099963" y="4829023"/>
                  <a:ext cx="500054" cy="214310"/>
                </a:xfrm>
                <a:prstGeom prst="rect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正方形/長方形 120"/>
                <p:cNvSpPr/>
                <p:nvPr/>
              </p:nvSpPr>
              <p:spPr bwMode="auto">
                <a:xfrm>
                  <a:off x="6635843" y="4829024"/>
                  <a:ext cx="112732" cy="214310"/>
                </a:xfrm>
                <a:prstGeom prst="rect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雲 121"/>
                <p:cNvSpPr/>
                <p:nvPr/>
              </p:nvSpPr>
              <p:spPr bwMode="auto">
                <a:xfrm>
                  <a:off x="6529703" y="4459103"/>
                  <a:ext cx="340340" cy="294674"/>
                </a:xfrm>
                <a:prstGeom prst="cloud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雲 122"/>
                <p:cNvSpPr/>
                <p:nvPr/>
              </p:nvSpPr>
              <p:spPr bwMode="auto">
                <a:xfrm>
                  <a:off x="6171508" y="3961126"/>
                  <a:ext cx="638789" cy="440827"/>
                </a:xfrm>
                <a:prstGeom prst="cloud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雲 123"/>
                <p:cNvSpPr/>
                <p:nvPr/>
              </p:nvSpPr>
              <p:spPr bwMode="auto">
                <a:xfrm>
                  <a:off x="5327485" y="3451734"/>
                  <a:ext cx="951177" cy="632188"/>
                </a:xfrm>
                <a:prstGeom prst="cloud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7" name="角丸四角形 116"/>
              <p:cNvSpPr/>
              <p:nvPr/>
            </p:nvSpPr>
            <p:spPr bwMode="auto">
              <a:xfrm rot="1987211">
                <a:off x="3661339" y="3810327"/>
                <a:ext cx="953515" cy="33693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角丸四角形 117"/>
              <p:cNvSpPr/>
              <p:nvPr/>
            </p:nvSpPr>
            <p:spPr bwMode="auto">
              <a:xfrm rot="6187965">
                <a:off x="3995521" y="3677232"/>
                <a:ext cx="953515" cy="33693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" name="グループ化 49"/>
            <p:cNvGrpSpPr/>
            <p:nvPr/>
          </p:nvGrpSpPr>
          <p:grpSpPr>
            <a:xfrm>
              <a:off x="541562" y="3652280"/>
              <a:ext cx="1666256" cy="2039622"/>
              <a:chOff x="2682391" y="2868532"/>
              <a:chExt cx="2545028" cy="3115307"/>
            </a:xfrm>
            <a:solidFill>
              <a:schemeClr val="tx1"/>
            </a:solidFill>
          </p:grpSpPr>
          <p:sp>
            <p:nvSpPr>
              <p:cNvPr id="51" name="台形 50"/>
              <p:cNvSpPr/>
              <p:nvPr/>
            </p:nvSpPr>
            <p:spPr bwMode="auto">
              <a:xfrm>
                <a:off x="2943360" y="5435341"/>
                <a:ext cx="678645" cy="528476"/>
              </a:xfrm>
              <a:prstGeom prst="trapezoid">
                <a:avLst>
                  <a:gd name="adj" fmla="val 19232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弦 51"/>
              <p:cNvSpPr/>
              <p:nvPr/>
            </p:nvSpPr>
            <p:spPr bwMode="auto">
              <a:xfrm rot="4047002" flipH="1">
                <a:off x="2874239" y="4505274"/>
                <a:ext cx="1174882" cy="1350585"/>
              </a:xfrm>
              <a:prstGeom prst="chord">
                <a:avLst>
                  <a:gd name="adj1" fmla="val 3739751"/>
                  <a:gd name="adj2" fmla="val 1514955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角丸四角形 90"/>
              <p:cNvSpPr/>
              <p:nvPr/>
            </p:nvSpPr>
            <p:spPr bwMode="auto">
              <a:xfrm>
                <a:off x="2747755" y="5087487"/>
                <a:ext cx="1440160" cy="65364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片側の 2 つの角を丸めた四角形 91"/>
              <p:cNvSpPr/>
              <p:nvPr/>
            </p:nvSpPr>
            <p:spPr bwMode="auto">
              <a:xfrm>
                <a:off x="2880657" y="5908025"/>
                <a:ext cx="857208" cy="758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角丸四角形 92"/>
              <p:cNvSpPr/>
              <p:nvPr/>
            </p:nvSpPr>
            <p:spPr bwMode="auto">
              <a:xfrm rot="16200000">
                <a:off x="2096767" y="4440035"/>
                <a:ext cx="1236613" cy="6536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円/楕円 93"/>
              <p:cNvSpPr/>
              <p:nvPr/>
            </p:nvSpPr>
            <p:spPr bwMode="auto">
              <a:xfrm>
                <a:off x="3715262" y="2868532"/>
                <a:ext cx="729982" cy="729982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角丸四角形 94"/>
              <p:cNvSpPr/>
              <p:nvPr/>
            </p:nvSpPr>
            <p:spPr bwMode="auto">
              <a:xfrm rot="997973">
                <a:off x="3363639" y="3486027"/>
                <a:ext cx="724520" cy="156810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角丸四角形 95"/>
              <p:cNvSpPr/>
              <p:nvPr/>
            </p:nvSpPr>
            <p:spPr bwMode="auto">
              <a:xfrm>
                <a:off x="3422830" y="4684863"/>
                <a:ext cx="1215320" cy="34765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角丸四角形 96"/>
              <p:cNvSpPr/>
              <p:nvPr/>
            </p:nvSpPr>
            <p:spPr bwMode="auto">
              <a:xfrm rot="17100000">
                <a:off x="3702055" y="5143151"/>
                <a:ext cx="1300007" cy="34765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8" name="グループ化 97"/>
              <p:cNvGrpSpPr/>
              <p:nvPr/>
            </p:nvGrpSpPr>
            <p:grpSpPr>
              <a:xfrm>
                <a:off x="4615885" y="3018540"/>
                <a:ext cx="611534" cy="549872"/>
                <a:chOff x="5099963" y="3451734"/>
                <a:chExt cx="1770080" cy="1591600"/>
              </a:xfrm>
              <a:grpFill/>
            </p:grpSpPr>
            <p:sp>
              <p:nvSpPr>
                <p:cNvPr id="101" name="正方形/長方形 100"/>
                <p:cNvSpPr/>
                <p:nvPr/>
              </p:nvSpPr>
              <p:spPr bwMode="auto">
                <a:xfrm>
                  <a:off x="5099963" y="4829024"/>
                  <a:ext cx="1535881" cy="214310"/>
                </a:xfrm>
                <a:prstGeom prst="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正方形/長方形 101"/>
                <p:cNvSpPr/>
                <p:nvPr/>
              </p:nvSpPr>
              <p:spPr bwMode="auto">
                <a:xfrm>
                  <a:off x="5099963" y="4829023"/>
                  <a:ext cx="500054" cy="214310"/>
                </a:xfrm>
                <a:prstGeom prst="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正方形/長方形 102"/>
                <p:cNvSpPr/>
                <p:nvPr/>
              </p:nvSpPr>
              <p:spPr bwMode="auto">
                <a:xfrm>
                  <a:off x="6635843" y="4829024"/>
                  <a:ext cx="112732" cy="214310"/>
                </a:xfrm>
                <a:prstGeom prst="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雲 103"/>
                <p:cNvSpPr/>
                <p:nvPr/>
              </p:nvSpPr>
              <p:spPr bwMode="auto">
                <a:xfrm>
                  <a:off x="6529703" y="4459103"/>
                  <a:ext cx="340340" cy="294674"/>
                </a:xfrm>
                <a:prstGeom prst="cloud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雲 104"/>
                <p:cNvSpPr/>
                <p:nvPr/>
              </p:nvSpPr>
              <p:spPr bwMode="auto">
                <a:xfrm>
                  <a:off x="6171508" y="3961126"/>
                  <a:ext cx="638789" cy="440827"/>
                </a:xfrm>
                <a:prstGeom prst="cloud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雲 105"/>
                <p:cNvSpPr/>
                <p:nvPr/>
              </p:nvSpPr>
              <p:spPr bwMode="auto">
                <a:xfrm>
                  <a:off x="5327485" y="3451734"/>
                  <a:ext cx="951177" cy="632188"/>
                </a:xfrm>
                <a:prstGeom prst="cloud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9" name="角丸四角形 98"/>
              <p:cNvSpPr/>
              <p:nvPr/>
            </p:nvSpPr>
            <p:spPr bwMode="auto">
              <a:xfrm rot="1987211">
                <a:off x="3661339" y="3810327"/>
                <a:ext cx="953515" cy="33693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角丸四角形 99"/>
              <p:cNvSpPr/>
              <p:nvPr/>
            </p:nvSpPr>
            <p:spPr bwMode="auto">
              <a:xfrm rot="6187965">
                <a:off x="3995521" y="3677232"/>
                <a:ext cx="953515" cy="33693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pop273_トイレ禁煙</dc:title>
  <dc:subject>pop273_トイレ禁煙</dc:subject>
  <dc:creator>http://www.digipot.net</dc:creator>
  <cp:lastModifiedBy/>
  <cp:revision>1</cp:revision>
  <dcterms:created xsi:type="dcterms:W3CDTF">2014-05-22T03:01:01Z</dcterms:created>
  <dcterms:modified xsi:type="dcterms:W3CDTF">2014-05-23T06:05:04Z</dcterms:modified>
  <cp:version>1</cp:version>
</cp:coreProperties>
</file>