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77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042" y="-79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728700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開口部</a:t>
            </a:r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728700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開口部</a:t>
            </a:r>
            <a:r>
              <a:rPr kumimoji="1" lang="en-US" altLang="ja-JP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1914326" y="721322"/>
            <a:ext cx="6111908" cy="5471483"/>
            <a:chOff x="1914326" y="721322"/>
            <a:chExt cx="6111908" cy="5471483"/>
          </a:xfrm>
        </p:grpSpPr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1914326" y="721322"/>
            <a:ext cx="6111908" cy="5471483"/>
            <a:chOff x="1914326" y="721322"/>
            <a:chExt cx="6111908" cy="5471483"/>
          </a:xfrm>
        </p:grpSpPr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541421"/>
            <a:ext cx="9451050" cy="209288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開口部注意</a:t>
            </a:r>
            <a:endParaRPr kumimoji="1" lang="ja-JP" altLang="en-US" sz="13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2881603" y="2514600"/>
            <a:ext cx="4177354" cy="3739636"/>
            <a:chOff x="1914326" y="721322"/>
            <a:chExt cx="6111908" cy="5471483"/>
          </a:xfrm>
        </p:grpSpPr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741373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開口部注意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336117"/>
            <a:ext cx="940604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扉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が開閉します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3174000" y="1403184"/>
            <a:ext cx="3592560" cy="3216118"/>
            <a:chOff x="1914326" y="721322"/>
            <a:chExt cx="6111908" cy="5471483"/>
          </a:xfrm>
        </p:grpSpPr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pop267_開口部注意</dc:title>
  <dc:subject>pop267_開口部注意</dc:subject>
  <dc:creator>http://www.digipot.net</dc:creator>
  <cp:lastModifiedBy/>
  <cp:revision>1</cp:revision>
  <dcterms:created xsi:type="dcterms:W3CDTF">2014-05-22T03:01:01Z</dcterms:created>
  <dcterms:modified xsi:type="dcterms:W3CDTF">2014-05-22T04:16:52Z</dcterms:modified>
  <cp:version>1</cp:version>
</cp:coreProperties>
</file>