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5" r:id="rId3"/>
    <p:sldId id="273" r:id="rId4"/>
    <p:sldId id="269" r:id="rId5"/>
    <p:sldId id="276" r:id="rId6"/>
    <p:sldId id="27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584" y="-461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397502"/>
            <a:ext cx="5955476" cy="91012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2500"/>
              </a:lnSpc>
            </a:pPr>
            <a:r>
              <a:rPr kumimoji="1" lang="ja-JP" altLang="en-US" sz="140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来客者専用</a:t>
            </a:r>
            <a:endParaRPr kumimoji="1" lang="en-US" altLang="ja-JP" sz="140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2500"/>
              </a:lnSpc>
            </a:pPr>
            <a:r>
              <a:rPr lang="ja-JP" altLang="en-US" sz="18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駐輪場</a:t>
            </a:r>
            <a:endParaRPr kumimoji="1" lang="ja-JP" altLang="en-US" sz="18000" b="1" spc="50" dirty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368660" y="397502"/>
            <a:ext cx="5955476" cy="91012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b">
            <a:spAutoFit/>
          </a:bodyPr>
          <a:lstStyle/>
          <a:p>
            <a:pPr algn="ctr">
              <a:lnSpc>
                <a:spcPts val="22500"/>
              </a:lnSpc>
            </a:pPr>
            <a:r>
              <a:rPr kumimoji="1" lang="ja-JP" altLang="en-US" sz="14000" spc="50" dirty="0" smtClean="0">
                <a:ln w="11430"/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来客者専用</a:t>
            </a:r>
            <a:endParaRPr kumimoji="1" lang="en-US" altLang="ja-JP" sz="14000" spc="50" dirty="0" smtClean="0">
              <a:ln w="11430"/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2500"/>
              </a:lnSpc>
            </a:pPr>
            <a:r>
              <a:rPr lang="ja-JP" altLang="en-US" sz="18000" spc="50" dirty="0" smtClean="0">
                <a:ln w="11430"/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駐輪場</a:t>
            </a:r>
            <a:endParaRPr kumimoji="1" lang="ja-JP" altLang="en-US" sz="18000" spc="50" dirty="0">
              <a:ln w="11430"/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475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368375" y="2129224"/>
            <a:ext cx="6203052" cy="5704096"/>
            <a:chOff x="368375" y="2129224"/>
            <a:chExt cx="6203052" cy="5704096"/>
          </a:xfrm>
        </p:grpSpPr>
        <p:sp>
          <p:nvSpPr>
            <p:cNvPr id="160" name="ドーナツ 159"/>
            <p:cNvSpPr/>
            <p:nvPr/>
          </p:nvSpPr>
          <p:spPr bwMode="auto">
            <a:xfrm>
              <a:off x="566075" y="2129224"/>
              <a:ext cx="5704096" cy="5704096"/>
            </a:xfrm>
            <a:prstGeom prst="donut">
              <a:avLst>
                <a:gd name="adj" fmla="val 8527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1" name="Group 263"/>
            <p:cNvGrpSpPr>
              <a:grpSpLocks/>
            </p:cNvGrpSpPr>
            <p:nvPr/>
          </p:nvGrpSpPr>
          <p:grpSpPr bwMode="auto">
            <a:xfrm flipH="1">
              <a:off x="368375" y="2713081"/>
              <a:ext cx="6203052" cy="3898194"/>
              <a:chOff x="455" y="2302"/>
              <a:chExt cx="1417" cy="890"/>
            </a:xfrm>
          </p:grpSpPr>
          <p:grpSp>
            <p:nvGrpSpPr>
              <p:cNvPr id="52" name="Group 264"/>
              <p:cNvGrpSpPr>
                <a:grpSpLocks/>
              </p:cNvGrpSpPr>
              <p:nvPr/>
            </p:nvGrpSpPr>
            <p:grpSpPr bwMode="auto">
              <a:xfrm rot="417534">
                <a:off x="1351" y="2666"/>
                <a:ext cx="495" cy="495"/>
                <a:chOff x="3575" y="1632"/>
                <a:chExt cx="1105" cy="1104"/>
              </a:xfrm>
            </p:grpSpPr>
            <p:grpSp>
              <p:nvGrpSpPr>
                <p:cNvPr id="152" name="Group 265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6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3" name="Group 268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4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" name="Group 271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2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3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5" name="Group 274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0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1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6" name="Group 277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8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9" name="Line 27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7" name="Group 280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58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3" name="Group 283"/>
              <p:cNvGrpSpPr>
                <a:grpSpLocks/>
              </p:cNvGrpSpPr>
              <p:nvPr/>
            </p:nvGrpSpPr>
            <p:grpSpPr bwMode="auto">
              <a:xfrm rot="417534">
                <a:off x="522" y="2666"/>
                <a:ext cx="495" cy="495"/>
                <a:chOff x="3575" y="1632"/>
                <a:chExt cx="1105" cy="1104"/>
              </a:xfrm>
            </p:grpSpPr>
            <p:grpSp>
              <p:nvGrpSpPr>
                <p:cNvPr id="134" name="Group 284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50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1" name="Line 28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5" name="Group 287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48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9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6" name="Group 290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46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7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7" name="Group 293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44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8" name="Group 296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42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9" name="Group 299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40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1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4" name="Freeform 302"/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" name="AutoShape 303"/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304"/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7" name="Group 305"/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</p:grpSpPr>
            <p:grpSp>
              <p:nvGrpSpPr>
                <p:cNvPr id="116" name="Group 306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32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7" name="Group 309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30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1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8" name="Group 312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8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9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9" name="Group 315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6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0" name="Group 318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4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5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21" name="Group 321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22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8" name="Oval 324"/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Oval 325"/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0" name="Group 326"/>
              <p:cNvGrpSpPr>
                <a:grpSpLocks/>
              </p:cNvGrpSpPr>
              <p:nvPr/>
            </p:nvGrpSpPr>
            <p:grpSpPr bwMode="auto">
              <a:xfrm>
                <a:off x="513" y="2669"/>
                <a:ext cx="495" cy="494"/>
                <a:chOff x="3575" y="1632"/>
                <a:chExt cx="1105" cy="1104"/>
              </a:xfrm>
            </p:grpSpPr>
            <p:grpSp>
              <p:nvGrpSpPr>
                <p:cNvPr id="98" name="Group 327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4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9" name="Group 330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2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0" name="Group 333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10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1" name="Group 336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08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" name="Line 33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2" name="Group 339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06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3" name="Group 342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04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1" name="AutoShape 345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AutoShape 346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AutoShape 347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AutoShape 348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349"/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50"/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8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-1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7" name="Group 351"/>
              <p:cNvGrpSpPr>
                <a:grpSpLocks/>
              </p:cNvGrpSpPr>
              <p:nvPr/>
            </p:nvGrpSpPr>
            <p:grpSpPr bwMode="auto">
              <a:xfrm>
                <a:off x="1011" y="2425"/>
                <a:ext cx="509" cy="522"/>
                <a:chOff x="1413" y="471"/>
                <a:chExt cx="1135" cy="1166"/>
              </a:xfrm>
            </p:grpSpPr>
            <p:sp>
              <p:nvSpPr>
                <p:cNvPr id="93" name="AutoShape 352"/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4" name="AutoShape 353"/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5" name="AutoShape 354"/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" name="AutoShape 355"/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" name="AutoShape 356"/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" name="Oval 357"/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358"/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AutoShape 359"/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AutoShape 360"/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AutoShape 361"/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Freeform 362"/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4" name="Freeform 363"/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75" name="Group 364"/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</p:grpSpPr>
            <p:sp>
              <p:nvSpPr>
                <p:cNvPr id="91" name="AutoShape 365"/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AutoShape 366"/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76" name="AutoShape 367"/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368"/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369"/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9" name="AutoShape 370"/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AutoShape 371"/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AutoShape 372"/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2" name="AutoShape 373" descr="縦線 (反転)"/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AutoShape 374"/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Oval 375"/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Oval 376"/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Oval 377"/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7" name="Oval 378"/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AutoShape 379"/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AutoShape 380"/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" name="Oval 381"/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6577243"/>
            <a:ext cx="6852056" cy="304698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来客者専用</a:t>
            </a:r>
            <a:endParaRPr kumimoji="1" lang="en-US" altLang="ja-JP" sz="96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駐輪場</a:t>
            </a:r>
            <a:endParaRPr kumimoji="1" lang="ja-JP" altLang="en-US" sz="9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607582" y="708884"/>
            <a:ext cx="5724638" cy="5264164"/>
            <a:chOff x="368375" y="2129224"/>
            <a:chExt cx="6203052" cy="5704096"/>
          </a:xfrm>
        </p:grpSpPr>
        <p:sp>
          <p:nvSpPr>
            <p:cNvPr id="53" name="ドーナツ 52"/>
            <p:cNvSpPr/>
            <p:nvPr/>
          </p:nvSpPr>
          <p:spPr bwMode="auto">
            <a:xfrm>
              <a:off x="566075" y="2129224"/>
              <a:ext cx="5704096" cy="5704096"/>
            </a:xfrm>
            <a:prstGeom prst="donut">
              <a:avLst>
                <a:gd name="adj" fmla="val 8527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4" name="Group 263"/>
            <p:cNvGrpSpPr>
              <a:grpSpLocks/>
            </p:cNvGrpSpPr>
            <p:nvPr/>
          </p:nvGrpSpPr>
          <p:grpSpPr bwMode="auto">
            <a:xfrm flipH="1">
              <a:off x="368375" y="2713081"/>
              <a:ext cx="6203052" cy="3898194"/>
              <a:chOff x="455" y="2302"/>
              <a:chExt cx="1417" cy="890"/>
            </a:xfrm>
          </p:grpSpPr>
          <p:grpSp>
            <p:nvGrpSpPr>
              <p:cNvPr id="55" name="Group 264"/>
              <p:cNvGrpSpPr>
                <a:grpSpLocks/>
              </p:cNvGrpSpPr>
              <p:nvPr/>
            </p:nvGrpSpPr>
            <p:grpSpPr bwMode="auto">
              <a:xfrm rot="417534">
                <a:off x="1351" y="2666"/>
                <a:ext cx="495" cy="495"/>
                <a:chOff x="3575" y="1632"/>
                <a:chExt cx="1105" cy="1104"/>
              </a:xfrm>
            </p:grpSpPr>
            <p:grpSp>
              <p:nvGrpSpPr>
                <p:cNvPr id="204" name="Group 265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0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1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5" name="Group 268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8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6" name="Group 271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6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7" name="Group 274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4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8" name="Group 277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2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3" name="Line 27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9" name="Group 280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0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1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" name="Group 283"/>
              <p:cNvGrpSpPr>
                <a:grpSpLocks/>
              </p:cNvGrpSpPr>
              <p:nvPr/>
            </p:nvGrpSpPr>
            <p:grpSpPr bwMode="auto">
              <a:xfrm rot="417534">
                <a:off x="522" y="2666"/>
                <a:ext cx="495" cy="495"/>
                <a:chOff x="3575" y="1632"/>
                <a:chExt cx="1105" cy="1104"/>
              </a:xfrm>
            </p:grpSpPr>
            <p:grpSp>
              <p:nvGrpSpPr>
                <p:cNvPr id="186" name="Group 284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2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" name="Line 28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7" name="Group 287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0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" name="Group 290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8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9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" name="Group 293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6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7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0" name="Group 296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4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" name="Group 299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2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7" name="Freeform 302"/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AutoShape 303"/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304"/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0" name="Group 305"/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</p:grpSpPr>
            <p:grpSp>
              <p:nvGrpSpPr>
                <p:cNvPr id="168" name="Group 306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4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69" name="Group 309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2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3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0" name="Group 312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0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1" name="Group 315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8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2" name="Group 318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3" name="Group 321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4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5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1" name="Oval 324"/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Oval 325"/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3" name="Group 326"/>
              <p:cNvGrpSpPr>
                <a:grpSpLocks/>
              </p:cNvGrpSpPr>
              <p:nvPr/>
            </p:nvGrpSpPr>
            <p:grpSpPr bwMode="auto">
              <a:xfrm>
                <a:off x="513" y="2669"/>
                <a:ext cx="495" cy="494"/>
                <a:chOff x="3575" y="1632"/>
                <a:chExt cx="1105" cy="1104"/>
              </a:xfrm>
            </p:grpSpPr>
            <p:grpSp>
              <p:nvGrpSpPr>
                <p:cNvPr id="150" name="Group 327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6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1" name="Group 330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4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5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" name="Group 333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2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3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3" name="Group 336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0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" name="Line 33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" name="Group 339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58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5" name="Group 342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5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4" name="AutoShape 345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346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47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AutoShape 348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349"/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AutoShape 350"/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8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-1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9" name="Group 351"/>
              <p:cNvGrpSpPr>
                <a:grpSpLocks/>
              </p:cNvGrpSpPr>
              <p:nvPr/>
            </p:nvGrpSpPr>
            <p:grpSpPr bwMode="auto">
              <a:xfrm>
                <a:off x="1011" y="2425"/>
                <a:ext cx="509" cy="522"/>
                <a:chOff x="1413" y="471"/>
                <a:chExt cx="1135" cy="1166"/>
              </a:xfrm>
            </p:grpSpPr>
            <p:sp>
              <p:nvSpPr>
                <p:cNvPr id="145" name="AutoShape 352"/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" name="AutoShape 353"/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" name="AutoShape 354"/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AutoShape 355"/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AutoShape 356"/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0" name="Oval 357"/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AutoShape 358"/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AutoShape 359"/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AutoShape 360"/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AutoShape 361"/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Freeform 362"/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6" name="Freeform 363"/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27" name="Group 364"/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</p:grpSpPr>
            <p:sp>
              <p:nvSpPr>
                <p:cNvPr id="143" name="AutoShape 365"/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4" name="AutoShape 366"/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8" name="AutoShape 367"/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9" name="AutoShape 368"/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AutoShape 369"/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1" name="AutoShape 370"/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AutoShape 371"/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" name="AutoShape 372"/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AutoShape 373" descr="縦線 (反転)"/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5" name="AutoShape 374"/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Oval 375"/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Oval 376"/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Oval 377"/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Oval 378"/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AutoShape 379"/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AutoShape 380"/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2" name="Oval 381"/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5256112"/>
            <a:ext cx="6852056" cy="304698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来客者専用</a:t>
            </a:r>
            <a:endParaRPr kumimoji="1" lang="en-US" altLang="ja-JP" sz="96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駐輪場</a:t>
            </a:r>
            <a:endParaRPr kumimoji="1" lang="ja-JP" altLang="en-US" sz="9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2" name="右矢印 51"/>
          <p:cNvSpPr/>
          <p:nvPr/>
        </p:nvSpPr>
        <p:spPr>
          <a:xfrm>
            <a:off x="1299769" y="8303100"/>
            <a:ext cx="4506671" cy="1077261"/>
          </a:xfrm>
          <a:prstGeom prst="rightArrow">
            <a:avLst>
              <a:gd name="adj1" fmla="val 50000"/>
              <a:gd name="adj2" fmla="val 106287"/>
            </a:avLst>
          </a:prstGeom>
          <a:solidFill>
            <a:srgbClr val="FF00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3" name="グループ化 52"/>
          <p:cNvGrpSpPr/>
          <p:nvPr/>
        </p:nvGrpSpPr>
        <p:grpSpPr>
          <a:xfrm>
            <a:off x="1156222" y="718845"/>
            <a:ext cx="4627358" cy="4255148"/>
            <a:chOff x="368375" y="2129224"/>
            <a:chExt cx="6203052" cy="5704096"/>
          </a:xfrm>
        </p:grpSpPr>
        <p:sp>
          <p:nvSpPr>
            <p:cNvPr id="54" name="ドーナツ 53"/>
            <p:cNvSpPr/>
            <p:nvPr/>
          </p:nvSpPr>
          <p:spPr bwMode="auto">
            <a:xfrm>
              <a:off x="566075" y="2129224"/>
              <a:ext cx="5704096" cy="5704096"/>
            </a:xfrm>
            <a:prstGeom prst="donut">
              <a:avLst>
                <a:gd name="adj" fmla="val 8527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5" name="Group 263"/>
            <p:cNvGrpSpPr>
              <a:grpSpLocks/>
            </p:cNvGrpSpPr>
            <p:nvPr/>
          </p:nvGrpSpPr>
          <p:grpSpPr bwMode="auto">
            <a:xfrm flipH="1">
              <a:off x="368375" y="2713081"/>
              <a:ext cx="6203052" cy="3898194"/>
              <a:chOff x="455" y="2302"/>
              <a:chExt cx="1417" cy="890"/>
            </a:xfrm>
          </p:grpSpPr>
          <p:grpSp>
            <p:nvGrpSpPr>
              <p:cNvPr id="56" name="Group 264"/>
              <p:cNvGrpSpPr>
                <a:grpSpLocks/>
              </p:cNvGrpSpPr>
              <p:nvPr/>
            </p:nvGrpSpPr>
            <p:grpSpPr bwMode="auto">
              <a:xfrm rot="417534">
                <a:off x="1351" y="2666"/>
                <a:ext cx="495" cy="495"/>
                <a:chOff x="3575" y="1632"/>
                <a:chExt cx="1105" cy="1104"/>
              </a:xfrm>
            </p:grpSpPr>
            <p:grpSp>
              <p:nvGrpSpPr>
                <p:cNvPr id="205" name="Group 265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1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2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6" name="Group 268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9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7" name="Group 271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7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8" name="Group 274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5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9" name="Group 277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3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" name="Line 27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0" name="Group 280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7" name="Group 283"/>
              <p:cNvGrpSpPr>
                <a:grpSpLocks/>
              </p:cNvGrpSpPr>
              <p:nvPr/>
            </p:nvGrpSpPr>
            <p:grpSpPr bwMode="auto">
              <a:xfrm rot="417534">
                <a:off x="522" y="2666"/>
                <a:ext cx="495" cy="495"/>
                <a:chOff x="3575" y="1632"/>
                <a:chExt cx="1105" cy="1104"/>
              </a:xfrm>
            </p:grpSpPr>
            <p:grpSp>
              <p:nvGrpSpPr>
                <p:cNvPr id="187" name="Group 284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3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" name="Line 28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" name="Group 287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1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" name="Group 290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9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0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0" name="Group 293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7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8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" name="Group 296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5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6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2" name="Group 299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3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8" name="Freeform 302"/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AutoShape 303"/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304"/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1" name="Group 305"/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</p:grpSpPr>
            <p:grpSp>
              <p:nvGrpSpPr>
                <p:cNvPr id="169" name="Group 306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5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0" name="Group 309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3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4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1" name="Group 312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1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2" name="Group 315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9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3" name="Group 318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7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4" name="Group 321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5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2" name="Oval 324"/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325"/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4" name="Group 326"/>
              <p:cNvGrpSpPr>
                <a:grpSpLocks/>
              </p:cNvGrpSpPr>
              <p:nvPr/>
            </p:nvGrpSpPr>
            <p:grpSpPr bwMode="auto">
              <a:xfrm>
                <a:off x="513" y="2669"/>
                <a:ext cx="495" cy="494"/>
                <a:chOff x="3575" y="1632"/>
                <a:chExt cx="1105" cy="1104"/>
              </a:xfrm>
            </p:grpSpPr>
            <p:grpSp>
              <p:nvGrpSpPr>
                <p:cNvPr id="151" name="Group 327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7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" name="Group 330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5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3" name="Group 333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3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4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" name="Group 336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1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2" name="Line 33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5" name="Group 339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59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0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6" name="Group 342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57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5" name="AutoShape 345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46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AutoShape 347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348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AutoShape 349"/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AutoShape 350"/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8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-1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0" name="Group 351"/>
              <p:cNvGrpSpPr>
                <a:grpSpLocks/>
              </p:cNvGrpSpPr>
              <p:nvPr/>
            </p:nvGrpSpPr>
            <p:grpSpPr bwMode="auto">
              <a:xfrm>
                <a:off x="1011" y="2425"/>
                <a:ext cx="509" cy="522"/>
                <a:chOff x="1413" y="471"/>
                <a:chExt cx="1135" cy="1166"/>
              </a:xfrm>
            </p:grpSpPr>
            <p:sp>
              <p:nvSpPr>
                <p:cNvPr id="146" name="AutoShape 352"/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" name="AutoShape 353"/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AutoShape 354"/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AutoShape 355"/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" name="AutoShape 356"/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1" name="Oval 357"/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AutoShape 358"/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AutoShape 359"/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AutoShape 360"/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AutoShape 361"/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Freeform 362"/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7" name="Freeform 363"/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28" name="Group 364"/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</p:grpSpPr>
            <p:sp>
              <p:nvSpPr>
                <p:cNvPr id="144" name="AutoShape 365"/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" name="AutoShape 366"/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9" name="AutoShape 367"/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AutoShape 368"/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AutoShape 369"/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" name="AutoShape 370"/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AutoShape 371"/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AutoShape 372"/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AutoShape 373" descr="縦線 (反転)"/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AutoShape 374"/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Oval 375"/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Oval 376"/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Oval 377"/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Oval 378"/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AutoShape 379"/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380"/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" name="Oval 381"/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41719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/>
          <p:cNvSpPr txBox="1"/>
          <p:nvPr/>
        </p:nvSpPr>
        <p:spPr>
          <a:xfrm>
            <a:off x="5945" y="5256112"/>
            <a:ext cx="6852056" cy="304698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来客者専用</a:t>
            </a:r>
            <a:endParaRPr kumimoji="1" lang="en-US" altLang="ja-JP" sz="96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駐輪場</a:t>
            </a:r>
            <a:endParaRPr kumimoji="1" lang="ja-JP" altLang="en-US" sz="96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2" name="右矢印 51"/>
          <p:cNvSpPr/>
          <p:nvPr/>
        </p:nvSpPr>
        <p:spPr>
          <a:xfrm flipH="1">
            <a:off x="1226459" y="8303100"/>
            <a:ext cx="4506671" cy="1077261"/>
          </a:xfrm>
          <a:prstGeom prst="rightArrow">
            <a:avLst>
              <a:gd name="adj1" fmla="val 50000"/>
              <a:gd name="adj2" fmla="val 106287"/>
            </a:avLst>
          </a:prstGeom>
          <a:solidFill>
            <a:srgbClr val="FF00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3" name="グループ化 52"/>
          <p:cNvGrpSpPr/>
          <p:nvPr/>
        </p:nvGrpSpPr>
        <p:grpSpPr>
          <a:xfrm>
            <a:off x="1156222" y="718845"/>
            <a:ext cx="4627358" cy="4255148"/>
            <a:chOff x="368375" y="2129224"/>
            <a:chExt cx="6203052" cy="5704096"/>
          </a:xfrm>
        </p:grpSpPr>
        <p:sp>
          <p:nvSpPr>
            <p:cNvPr id="54" name="ドーナツ 53"/>
            <p:cNvSpPr/>
            <p:nvPr/>
          </p:nvSpPr>
          <p:spPr bwMode="auto">
            <a:xfrm>
              <a:off x="566075" y="2129224"/>
              <a:ext cx="5704096" cy="5704096"/>
            </a:xfrm>
            <a:prstGeom prst="donut">
              <a:avLst>
                <a:gd name="adj" fmla="val 8527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5" name="Group 263"/>
            <p:cNvGrpSpPr>
              <a:grpSpLocks/>
            </p:cNvGrpSpPr>
            <p:nvPr/>
          </p:nvGrpSpPr>
          <p:grpSpPr bwMode="auto">
            <a:xfrm flipH="1">
              <a:off x="368375" y="2713081"/>
              <a:ext cx="6203052" cy="3898194"/>
              <a:chOff x="455" y="2302"/>
              <a:chExt cx="1417" cy="890"/>
            </a:xfrm>
          </p:grpSpPr>
          <p:grpSp>
            <p:nvGrpSpPr>
              <p:cNvPr id="56" name="Group 264"/>
              <p:cNvGrpSpPr>
                <a:grpSpLocks/>
              </p:cNvGrpSpPr>
              <p:nvPr/>
            </p:nvGrpSpPr>
            <p:grpSpPr bwMode="auto">
              <a:xfrm rot="417534">
                <a:off x="1351" y="2666"/>
                <a:ext cx="495" cy="495"/>
                <a:chOff x="3575" y="1632"/>
                <a:chExt cx="1105" cy="1104"/>
              </a:xfrm>
            </p:grpSpPr>
            <p:grpSp>
              <p:nvGrpSpPr>
                <p:cNvPr id="205" name="Group 265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1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2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6" name="Group 268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9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7" name="Group 271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7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8" name="Group 274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5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9" name="Group 277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3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" name="Line 27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0" name="Group 280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7" name="Group 283"/>
              <p:cNvGrpSpPr>
                <a:grpSpLocks/>
              </p:cNvGrpSpPr>
              <p:nvPr/>
            </p:nvGrpSpPr>
            <p:grpSpPr bwMode="auto">
              <a:xfrm rot="417534">
                <a:off x="522" y="2666"/>
                <a:ext cx="495" cy="495"/>
                <a:chOff x="3575" y="1632"/>
                <a:chExt cx="1105" cy="1104"/>
              </a:xfrm>
            </p:grpSpPr>
            <p:grpSp>
              <p:nvGrpSpPr>
                <p:cNvPr id="187" name="Group 284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3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" name="Line 28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" name="Group 287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1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" name="Group 290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9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0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0" name="Group 293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7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8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" name="Group 296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5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6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2" name="Group 299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3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8" name="Freeform 302"/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AutoShape 303"/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304"/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1" name="Group 305"/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</p:grpSpPr>
            <p:grpSp>
              <p:nvGrpSpPr>
                <p:cNvPr id="169" name="Group 306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5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0" name="Group 309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3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4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1" name="Group 312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1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2" name="Group 315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9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3" name="Group 318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7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4" name="Group 321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5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2" name="Oval 324"/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325"/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4" name="Group 326"/>
              <p:cNvGrpSpPr>
                <a:grpSpLocks/>
              </p:cNvGrpSpPr>
              <p:nvPr/>
            </p:nvGrpSpPr>
            <p:grpSpPr bwMode="auto">
              <a:xfrm>
                <a:off x="513" y="2669"/>
                <a:ext cx="495" cy="494"/>
                <a:chOff x="3575" y="1632"/>
                <a:chExt cx="1105" cy="1104"/>
              </a:xfrm>
            </p:grpSpPr>
            <p:grpSp>
              <p:nvGrpSpPr>
                <p:cNvPr id="151" name="Group 327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7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" name="Group 330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5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3" name="Group 333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3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4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" name="Group 336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1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2" name="Line 33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5" name="Group 339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59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0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6" name="Group 342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57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5" name="AutoShape 345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46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AutoShape 347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348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AutoShape 349"/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AutoShape 350"/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8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-1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0" name="Group 351"/>
              <p:cNvGrpSpPr>
                <a:grpSpLocks/>
              </p:cNvGrpSpPr>
              <p:nvPr/>
            </p:nvGrpSpPr>
            <p:grpSpPr bwMode="auto">
              <a:xfrm>
                <a:off x="1011" y="2425"/>
                <a:ext cx="509" cy="522"/>
                <a:chOff x="1413" y="471"/>
                <a:chExt cx="1135" cy="1166"/>
              </a:xfrm>
            </p:grpSpPr>
            <p:sp>
              <p:nvSpPr>
                <p:cNvPr id="146" name="AutoShape 352"/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" name="AutoShape 353"/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AutoShape 354"/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AutoShape 355"/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" name="AutoShape 356"/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1" name="Oval 357"/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AutoShape 358"/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AutoShape 359"/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AutoShape 360"/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AutoShape 361"/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Freeform 362"/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7" name="Freeform 363"/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28" name="Group 364"/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</p:grpSpPr>
            <p:sp>
              <p:nvSpPr>
                <p:cNvPr id="144" name="AutoShape 365"/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" name="AutoShape 366"/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9" name="AutoShape 367"/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AutoShape 368"/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AutoShape 369"/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" name="AutoShape 370"/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AutoShape 371"/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AutoShape 372"/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AutoShape 373" descr="縦線 (反転)"/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AutoShape 374"/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Oval 375"/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Oval 376"/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Oval 377"/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Oval 378"/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AutoShape 379"/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380"/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" name="Oval 381"/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668903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pop264_来客者専用駐輪場</dc:title>
  <dc:subject>pop264_来客者専用駐輪場</dc:subject>
  <dc:creator>http://www.digipot.net</dc:creator>
  <cp:lastModifiedBy/>
  <cp:revision>1</cp:revision>
  <dcterms:created xsi:type="dcterms:W3CDTF">2014-05-14T02:01:39Z</dcterms:created>
  <dcterms:modified xsi:type="dcterms:W3CDTF">2014-05-14T02:35:28Z</dcterms:modified>
  <cp:version/>
</cp:coreProperties>
</file>