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8" r:id="rId2"/>
    <p:sldId id="275" r:id="rId3"/>
    <p:sldId id="273" r:id="rId4"/>
    <p:sldId id="269" r:id="rId5"/>
    <p:sldId id="276" r:id="rId6"/>
    <p:sldId id="277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6600"/>
    <a:srgbClr val="FF6600"/>
    <a:srgbClr val="CC9900"/>
    <a:srgbClr val="663300"/>
    <a:srgbClr val="003300"/>
    <a:srgbClr val="996633"/>
    <a:srgbClr val="FFCC66"/>
    <a:srgbClr val="FF3399"/>
    <a:srgbClr val="FFCCCC"/>
    <a:srgbClr val="80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>
        <p:scale>
          <a:sx n="33" d="100"/>
          <a:sy n="33" d="100"/>
        </p:scale>
        <p:origin x="-1584" y="-461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368660" y="397502"/>
            <a:ext cx="5955476" cy="9101209"/>
          </a:xfrm>
          <a:prstGeom prst="rect">
            <a:avLst/>
          </a:prstGeom>
          <a:noFill/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vert="eaVert" wrap="non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>
              <a:lnSpc>
                <a:spcPts val="22500"/>
              </a:lnSpc>
            </a:pPr>
            <a:r>
              <a:rPr kumimoji="1" lang="ja-JP" altLang="en-US" sz="14000" b="1" spc="50" dirty="0" smtClean="0">
                <a:ln w="11430"/>
                <a:solidFill>
                  <a:schemeClr val="tx1">
                    <a:lumMod val="85000"/>
                    <a:lumOff val="1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来客者専用</a:t>
            </a:r>
            <a:endParaRPr kumimoji="1" lang="en-US" altLang="ja-JP" sz="14000" b="1" spc="50" dirty="0" smtClean="0">
              <a:ln w="11430"/>
              <a:solidFill>
                <a:schemeClr val="tx1">
                  <a:lumMod val="85000"/>
                  <a:lumOff val="1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>
              <a:lnSpc>
                <a:spcPts val="22500"/>
              </a:lnSpc>
            </a:pPr>
            <a:r>
              <a:rPr lang="ja-JP" altLang="en-US" sz="18000" b="1" spc="50" dirty="0" smtClean="0">
                <a:ln w="11430"/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駐輪場</a:t>
            </a:r>
            <a:endParaRPr kumimoji="1" lang="ja-JP" altLang="en-US" sz="18000" b="1" spc="50" dirty="0">
              <a:ln w="11430"/>
              <a:solidFill>
                <a:srgbClr val="FF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54365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368660" y="397502"/>
            <a:ext cx="5955476" cy="9101209"/>
          </a:xfrm>
          <a:prstGeom prst="rect">
            <a:avLst/>
          </a:prstGeom>
          <a:noFill/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vert="eaVert" wrap="none" rtlCol="0" anchor="b">
            <a:spAutoFit/>
          </a:bodyPr>
          <a:lstStyle/>
          <a:p>
            <a:pPr algn="ctr">
              <a:lnSpc>
                <a:spcPts val="22500"/>
              </a:lnSpc>
            </a:pPr>
            <a:r>
              <a:rPr kumimoji="1" lang="ja-JP" altLang="en-US" sz="14000" spc="50" dirty="0" smtClean="0">
                <a:ln w="11430"/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来客者専用</a:t>
            </a:r>
            <a:endParaRPr kumimoji="1" lang="en-US" altLang="ja-JP" sz="14000" spc="50" dirty="0" smtClean="0">
              <a:ln w="11430"/>
              <a:effectLst/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>
              <a:lnSpc>
                <a:spcPts val="22500"/>
              </a:lnSpc>
            </a:pPr>
            <a:r>
              <a:rPr lang="ja-JP" altLang="en-US" sz="18000" spc="50" dirty="0" smtClean="0">
                <a:ln w="11430"/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駐輪場</a:t>
            </a:r>
            <a:endParaRPr kumimoji="1" lang="ja-JP" altLang="en-US" sz="18000" spc="50" dirty="0">
              <a:ln w="11430"/>
              <a:effectLst/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1247564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グループ化 2"/>
          <p:cNvGrpSpPr/>
          <p:nvPr/>
        </p:nvGrpSpPr>
        <p:grpSpPr>
          <a:xfrm>
            <a:off x="368375" y="2129224"/>
            <a:ext cx="6203052" cy="5704096"/>
            <a:chOff x="368375" y="2129224"/>
            <a:chExt cx="6203052" cy="5704096"/>
          </a:xfrm>
        </p:grpSpPr>
        <p:sp>
          <p:nvSpPr>
            <p:cNvPr id="160" name="ドーナツ 159"/>
            <p:cNvSpPr/>
            <p:nvPr/>
          </p:nvSpPr>
          <p:spPr bwMode="auto">
            <a:xfrm>
              <a:off x="566075" y="2129224"/>
              <a:ext cx="5704096" cy="5704096"/>
            </a:xfrm>
            <a:prstGeom prst="donut">
              <a:avLst>
                <a:gd name="adj" fmla="val 8527"/>
              </a:avLst>
            </a:prstGeom>
            <a:solidFill>
              <a:srgbClr val="FF0000">
                <a:alpha val="50196"/>
              </a:srgbClr>
            </a:solidFill>
            <a:ln w="38100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grpSp>
          <p:nvGrpSpPr>
            <p:cNvPr id="51" name="Group 263"/>
            <p:cNvGrpSpPr>
              <a:grpSpLocks/>
            </p:cNvGrpSpPr>
            <p:nvPr/>
          </p:nvGrpSpPr>
          <p:grpSpPr bwMode="auto">
            <a:xfrm flipH="1">
              <a:off x="368375" y="2713081"/>
              <a:ext cx="6203052" cy="3898194"/>
              <a:chOff x="455" y="2302"/>
              <a:chExt cx="1417" cy="890"/>
            </a:xfrm>
          </p:grpSpPr>
          <p:grpSp>
            <p:nvGrpSpPr>
              <p:cNvPr id="52" name="Group 264"/>
              <p:cNvGrpSpPr>
                <a:grpSpLocks/>
              </p:cNvGrpSpPr>
              <p:nvPr/>
            </p:nvGrpSpPr>
            <p:grpSpPr bwMode="auto">
              <a:xfrm rot="417534">
                <a:off x="1351" y="2666"/>
                <a:ext cx="495" cy="495"/>
                <a:chOff x="3575" y="1632"/>
                <a:chExt cx="1105" cy="1104"/>
              </a:xfrm>
            </p:grpSpPr>
            <p:grpSp>
              <p:nvGrpSpPr>
                <p:cNvPr id="152" name="Group 265"/>
                <p:cNvGrpSpPr>
                  <a:grpSpLocks/>
                </p:cNvGrpSpPr>
                <p:nvPr/>
              </p:nvGrpSpPr>
              <p:grpSpPr bwMode="auto">
                <a:xfrm>
                  <a:off x="3575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216" name="Line 266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217" name="Line 267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53" name="Group 268"/>
                <p:cNvGrpSpPr>
                  <a:grpSpLocks/>
                </p:cNvGrpSpPr>
                <p:nvPr/>
              </p:nvGrpSpPr>
              <p:grpSpPr bwMode="auto">
                <a:xfrm rot="27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214" name="Line 269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215" name="Line 270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54" name="Group 271"/>
                <p:cNvGrpSpPr>
                  <a:grpSpLocks/>
                </p:cNvGrpSpPr>
                <p:nvPr/>
              </p:nvGrpSpPr>
              <p:grpSpPr bwMode="auto">
                <a:xfrm rot="9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212" name="Line 272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213" name="Line 273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55" name="Group 274"/>
                <p:cNvGrpSpPr>
                  <a:grpSpLocks/>
                </p:cNvGrpSpPr>
                <p:nvPr/>
              </p:nvGrpSpPr>
              <p:grpSpPr bwMode="auto">
                <a:xfrm rot="36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210" name="Line 275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211" name="Line 276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56" name="Group 277"/>
                <p:cNvGrpSpPr>
                  <a:grpSpLocks/>
                </p:cNvGrpSpPr>
                <p:nvPr/>
              </p:nvGrpSpPr>
              <p:grpSpPr bwMode="auto">
                <a:xfrm rot="18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208" name="Line 278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209" name="Line 279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57" name="Group 280"/>
                <p:cNvGrpSpPr>
                  <a:grpSpLocks/>
                </p:cNvGrpSpPr>
                <p:nvPr/>
              </p:nvGrpSpPr>
              <p:grpSpPr bwMode="auto">
                <a:xfrm rot="45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58" name="Line 281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59" name="Line 282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</p:grpSp>
          <p:grpSp>
            <p:nvGrpSpPr>
              <p:cNvPr id="53" name="Group 283"/>
              <p:cNvGrpSpPr>
                <a:grpSpLocks/>
              </p:cNvGrpSpPr>
              <p:nvPr/>
            </p:nvGrpSpPr>
            <p:grpSpPr bwMode="auto">
              <a:xfrm rot="417534">
                <a:off x="522" y="2666"/>
                <a:ext cx="495" cy="495"/>
                <a:chOff x="3575" y="1632"/>
                <a:chExt cx="1105" cy="1104"/>
              </a:xfrm>
            </p:grpSpPr>
            <p:grpSp>
              <p:nvGrpSpPr>
                <p:cNvPr id="134" name="Group 284"/>
                <p:cNvGrpSpPr>
                  <a:grpSpLocks/>
                </p:cNvGrpSpPr>
                <p:nvPr/>
              </p:nvGrpSpPr>
              <p:grpSpPr bwMode="auto">
                <a:xfrm>
                  <a:off x="3575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50" name="Line 285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51" name="Line 286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35" name="Group 287"/>
                <p:cNvGrpSpPr>
                  <a:grpSpLocks/>
                </p:cNvGrpSpPr>
                <p:nvPr/>
              </p:nvGrpSpPr>
              <p:grpSpPr bwMode="auto">
                <a:xfrm rot="27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48" name="Line 288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49" name="Line 289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36" name="Group 290"/>
                <p:cNvGrpSpPr>
                  <a:grpSpLocks/>
                </p:cNvGrpSpPr>
                <p:nvPr/>
              </p:nvGrpSpPr>
              <p:grpSpPr bwMode="auto">
                <a:xfrm rot="9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46" name="Line 291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47" name="Line 292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37" name="Group 293"/>
                <p:cNvGrpSpPr>
                  <a:grpSpLocks/>
                </p:cNvGrpSpPr>
                <p:nvPr/>
              </p:nvGrpSpPr>
              <p:grpSpPr bwMode="auto">
                <a:xfrm rot="36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44" name="Line 294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45" name="Line 295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38" name="Group 296"/>
                <p:cNvGrpSpPr>
                  <a:grpSpLocks/>
                </p:cNvGrpSpPr>
                <p:nvPr/>
              </p:nvGrpSpPr>
              <p:grpSpPr bwMode="auto">
                <a:xfrm rot="18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42" name="Line 297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43" name="Line 298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39" name="Group 299"/>
                <p:cNvGrpSpPr>
                  <a:grpSpLocks/>
                </p:cNvGrpSpPr>
                <p:nvPr/>
              </p:nvGrpSpPr>
              <p:grpSpPr bwMode="auto">
                <a:xfrm rot="45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40" name="Line 300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41" name="Line 301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</p:grpSp>
          <p:sp>
            <p:nvSpPr>
              <p:cNvPr id="54" name="Freeform 302"/>
              <p:cNvSpPr>
                <a:spLocks/>
              </p:cNvSpPr>
              <p:nvPr/>
            </p:nvSpPr>
            <p:spPr bwMode="auto">
              <a:xfrm>
                <a:off x="1396" y="2316"/>
                <a:ext cx="82" cy="248"/>
              </a:xfrm>
              <a:custGeom>
                <a:avLst/>
                <a:gdLst>
                  <a:gd name="T0" fmla="*/ 14 w 184"/>
                  <a:gd name="T1" fmla="*/ 156 h 553"/>
                  <a:gd name="T2" fmla="*/ 14 w 184"/>
                  <a:gd name="T3" fmla="*/ 43 h 553"/>
                  <a:gd name="T4" fmla="*/ 99 w 184"/>
                  <a:gd name="T5" fmla="*/ 14 h 553"/>
                  <a:gd name="T6" fmla="*/ 156 w 184"/>
                  <a:gd name="T7" fmla="*/ 128 h 553"/>
                  <a:gd name="T8" fmla="*/ 127 w 184"/>
                  <a:gd name="T9" fmla="*/ 298 h 553"/>
                  <a:gd name="T10" fmla="*/ 184 w 184"/>
                  <a:gd name="T11" fmla="*/ 553 h 55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84" h="553">
                    <a:moveTo>
                      <a:pt x="14" y="156"/>
                    </a:moveTo>
                    <a:cubicBezTo>
                      <a:pt x="7" y="111"/>
                      <a:pt x="0" y="67"/>
                      <a:pt x="14" y="43"/>
                    </a:cubicBezTo>
                    <a:cubicBezTo>
                      <a:pt x="28" y="19"/>
                      <a:pt x="75" y="0"/>
                      <a:pt x="99" y="14"/>
                    </a:cubicBezTo>
                    <a:cubicBezTo>
                      <a:pt x="123" y="28"/>
                      <a:pt x="151" y="81"/>
                      <a:pt x="156" y="128"/>
                    </a:cubicBezTo>
                    <a:cubicBezTo>
                      <a:pt x="161" y="175"/>
                      <a:pt x="122" y="227"/>
                      <a:pt x="127" y="298"/>
                    </a:cubicBezTo>
                    <a:cubicBezTo>
                      <a:pt x="132" y="369"/>
                      <a:pt x="158" y="461"/>
                      <a:pt x="184" y="553"/>
                    </a:cubicBezTo>
                  </a:path>
                </a:pathLst>
              </a:custGeom>
              <a:noFill/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55" name="AutoShape 303"/>
              <p:cNvSpPr>
                <a:spLocks noChangeArrowheads="1"/>
              </p:cNvSpPr>
              <p:nvPr/>
            </p:nvSpPr>
            <p:spPr bwMode="auto">
              <a:xfrm rot="-468051">
                <a:off x="1461" y="2461"/>
                <a:ext cx="38" cy="17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0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 w="9525" algn="ctr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" name="AutoShape 304"/>
              <p:cNvSpPr>
                <a:spLocks noChangeArrowheads="1"/>
              </p:cNvSpPr>
              <p:nvPr/>
            </p:nvSpPr>
            <p:spPr bwMode="auto">
              <a:xfrm rot="-900000">
                <a:off x="882" y="2651"/>
                <a:ext cx="127" cy="13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0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7" name="Group 305"/>
              <p:cNvGrpSpPr>
                <a:grpSpLocks/>
              </p:cNvGrpSpPr>
              <p:nvPr/>
            </p:nvGrpSpPr>
            <p:grpSpPr bwMode="auto">
              <a:xfrm>
                <a:off x="1348" y="2666"/>
                <a:ext cx="495" cy="495"/>
                <a:chOff x="3575" y="1632"/>
                <a:chExt cx="1105" cy="1104"/>
              </a:xfrm>
            </p:grpSpPr>
            <p:grpSp>
              <p:nvGrpSpPr>
                <p:cNvPr id="116" name="Group 306"/>
                <p:cNvGrpSpPr>
                  <a:grpSpLocks/>
                </p:cNvGrpSpPr>
                <p:nvPr/>
              </p:nvGrpSpPr>
              <p:grpSpPr bwMode="auto">
                <a:xfrm>
                  <a:off x="3575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32" name="Line 307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33" name="Line 308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17" name="Group 309"/>
                <p:cNvGrpSpPr>
                  <a:grpSpLocks/>
                </p:cNvGrpSpPr>
                <p:nvPr/>
              </p:nvGrpSpPr>
              <p:grpSpPr bwMode="auto">
                <a:xfrm rot="27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30" name="Line 310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31" name="Line 311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18" name="Group 312"/>
                <p:cNvGrpSpPr>
                  <a:grpSpLocks/>
                </p:cNvGrpSpPr>
                <p:nvPr/>
              </p:nvGrpSpPr>
              <p:grpSpPr bwMode="auto">
                <a:xfrm rot="9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28" name="Line 313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29" name="Line 314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19" name="Group 315"/>
                <p:cNvGrpSpPr>
                  <a:grpSpLocks/>
                </p:cNvGrpSpPr>
                <p:nvPr/>
              </p:nvGrpSpPr>
              <p:grpSpPr bwMode="auto">
                <a:xfrm rot="36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26" name="Line 316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27" name="Line 317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20" name="Group 318"/>
                <p:cNvGrpSpPr>
                  <a:grpSpLocks/>
                </p:cNvGrpSpPr>
                <p:nvPr/>
              </p:nvGrpSpPr>
              <p:grpSpPr bwMode="auto">
                <a:xfrm rot="18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24" name="Line 319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25" name="Line 320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21" name="Group 321"/>
                <p:cNvGrpSpPr>
                  <a:grpSpLocks/>
                </p:cNvGrpSpPr>
                <p:nvPr/>
              </p:nvGrpSpPr>
              <p:grpSpPr bwMode="auto">
                <a:xfrm rot="45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22" name="Line 322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23" name="Line 323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</p:grpSp>
          <p:sp>
            <p:nvSpPr>
              <p:cNvPr id="58" name="Oval 324"/>
              <p:cNvSpPr>
                <a:spLocks noChangeArrowheads="1"/>
              </p:cNvSpPr>
              <p:nvPr/>
            </p:nvSpPr>
            <p:spPr bwMode="auto">
              <a:xfrm>
                <a:off x="1545" y="2851"/>
                <a:ext cx="108" cy="108"/>
              </a:xfrm>
              <a:prstGeom prst="ellipse">
                <a:avLst/>
              </a:prstGeom>
              <a:gradFill rotWithShape="1">
                <a:gsLst>
                  <a:gs pos="0">
                    <a:srgbClr val="969696"/>
                  </a:gs>
                  <a:gs pos="100000">
                    <a:srgbClr val="969696">
                      <a:gamma/>
                      <a:shade val="46275"/>
                      <a:invGamma/>
                    </a:srgbClr>
                  </a:gs>
                </a:gsLst>
                <a:lin ang="5400000" scaled="1"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9" name="Oval 325"/>
              <p:cNvSpPr>
                <a:spLocks noChangeArrowheads="1"/>
              </p:cNvSpPr>
              <p:nvPr/>
            </p:nvSpPr>
            <p:spPr bwMode="auto">
              <a:xfrm>
                <a:off x="1561" y="2868"/>
                <a:ext cx="76" cy="75"/>
              </a:xfrm>
              <a:prstGeom prst="ellipse">
                <a:avLst/>
              </a:prstGeom>
              <a:gradFill rotWithShape="1">
                <a:gsLst>
                  <a:gs pos="0">
                    <a:srgbClr val="969696"/>
                  </a:gs>
                  <a:gs pos="100000">
                    <a:srgbClr val="969696">
                      <a:gamma/>
                      <a:shade val="46275"/>
                      <a:invGamma/>
                    </a:srgbClr>
                  </a:gs>
                </a:gsLst>
                <a:lin ang="5400000" scaled="1"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60" name="Group 326"/>
              <p:cNvGrpSpPr>
                <a:grpSpLocks/>
              </p:cNvGrpSpPr>
              <p:nvPr/>
            </p:nvGrpSpPr>
            <p:grpSpPr bwMode="auto">
              <a:xfrm>
                <a:off x="513" y="2669"/>
                <a:ext cx="495" cy="494"/>
                <a:chOff x="3575" y="1632"/>
                <a:chExt cx="1105" cy="1104"/>
              </a:xfrm>
            </p:grpSpPr>
            <p:grpSp>
              <p:nvGrpSpPr>
                <p:cNvPr id="98" name="Group 327"/>
                <p:cNvGrpSpPr>
                  <a:grpSpLocks/>
                </p:cNvGrpSpPr>
                <p:nvPr/>
              </p:nvGrpSpPr>
              <p:grpSpPr bwMode="auto">
                <a:xfrm>
                  <a:off x="3575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14" name="Line 328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15" name="Line 329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99" name="Group 330"/>
                <p:cNvGrpSpPr>
                  <a:grpSpLocks/>
                </p:cNvGrpSpPr>
                <p:nvPr/>
              </p:nvGrpSpPr>
              <p:grpSpPr bwMode="auto">
                <a:xfrm rot="27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12" name="Line 331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13" name="Line 332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00" name="Group 333"/>
                <p:cNvGrpSpPr>
                  <a:grpSpLocks/>
                </p:cNvGrpSpPr>
                <p:nvPr/>
              </p:nvGrpSpPr>
              <p:grpSpPr bwMode="auto">
                <a:xfrm rot="9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10" name="Line 334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11" name="Line 335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01" name="Group 336"/>
                <p:cNvGrpSpPr>
                  <a:grpSpLocks/>
                </p:cNvGrpSpPr>
                <p:nvPr/>
              </p:nvGrpSpPr>
              <p:grpSpPr bwMode="auto">
                <a:xfrm rot="36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08" name="Line 337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09" name="Line 338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02" name="Group 339"/>
                <p:cNvGrpSpPr>
                  <a:grpSpLocks/>
                </p:cNvGrpSpPr>
                <p:nvPr/>
              </p:nvGrpSpPr>
              <p:grpSpPr bwMode="auto">
                <a:xfrm rot="18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06" name="Line 340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07" name="Line 341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03" name="Group 342"/>
                <p:cNvGrpSpPr>
                  <a:grpSpLocks/>
                </p:cNvGrpSpPr>
                <p:nvPr/>
              </p:nvGrpSpPr>
              <p:grpSpPr bwMode="auto">
                <a:xfrm rot="45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04" name="Line 343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05" name="Line 344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</p:grpSp>
          <p:sp>
            <p:nvSpPr>
              <p:cNvPr id="61" name="AutoShape 345"/>
              <p:cNvSpPr>
                <a:spLocks noChangeArrowheads="1"/>
              </p:cNvSpPr>
              <p:nvPr/>
            </p:nvSpPr>
            <p:spPr bwMode="auto">
              <a:xfrm>
                <a:off x="1338" y="2658"/>
                <a:ext cx="516" cy="516"/>
              </a:xfrm>
              <a:custGeom>
                <a:avLst/>
                <a:gdLst>
                  <a:gd name="G0" fmla="+- 1125 0 0"/>
                  <a:gd name="G1" fmla="+- 21600 0 1125"/>
                  <a:gd name="G2" fmla="+- 21600 0 1125"/>
                  <a:gd name="G3" fmla="*/ G0 2929 10000"/>
                  <a:gd name="G4" fmla="+- 21600 0 G3"/>
                  <a:gd name="G5" fmla="+- 21600 0 G3"/>
                  <a:gd name="T0" fmla="*/ 10800 w 21600"/>
                  <a:gd name="T1" fmla="*/ 0 h 21600"/>
                  <a:gd name="T2" fmla="*/ 3163 w 21600"/>
                  <a:gd name="T3" fmla="*/ 3163 h 21600"/>
                  <a:gd name="T4" fmla="*/ 0 w 21600"/>
                  <a:gd name="T5" fmla="*/ 10800 h 21600"/>
                  <a:gd name="T6" fmla="*/ 3163 w 21600"/>
                  <a:gd name="T7" fmla="*/ 18437 h 21600"/>
                  <a:gd name="T8" fmla="*/ 10800 w 21600"/>
                  <a:gd name="T9" fmla="*/ 21600 h 21600"/>
                  <a:gd name="T10" fmla="*/ 18437 w 21600"/>
                  <a:gd name="T11" fmla="*/ 18437 h 21600"/>
                  <a:gd name="T12" fmla="*/ 21600 w 21600"/>
                  <a:gd name="T13" fmla="*/ 10800 h 21600"/>
                  <a:gd name="T14" fmla="*/ 18437 w 21600"/>
                  <a:gd name="T15" fmla="*/ 3163 h 21600"/>
                  <a:gd name="T16" fmla="*/ 3163 w 21600"/>
                  <a:gd name="T17" fmla="*/ 3163 h 21600"/>
                  <a:gd name="T18" fmla="*/ 18437 w 21600"/>
                  <a:gd name="T19" fmla="*/ 18437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T16" t="T17" r="T18" b="T19"/>
                <a:pathLst>
                  <a:path w="21600" h="21600">
                    <a:moveTo>
                      <a:pt x="0" y="10800"/>
                    </a:move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lose/>
                    <a:moveTo>
                      <a:pt x="1125" y="10800"/>
                    </a:moveTo>
                    <a:cubicBezTo>
                      <a:pt x="1125" y="16143"/>
                      <a:pt x="5457" y="20475"/>
                      <a:pt x="10800" y="20475"/>
                    </a:cubicBezTo>
                    <a:cubicBezTo>
                      <a:pt x="16143" y="20475"/>
                      <a:pt x="20475" y="16143"/>
                      <a:pt x="20475" y="10800"/>
                    </a:cubicBezTo>
                    <a:cubicBezTo>
                      <a:pt x="20475" y="5457"/>
                      <a:pt x="16143" y="1125"/>
                      <a:pt x="10800" y="1125"/>
                    </a:cubicBezTo>
                    <a:cubicBezTo>
                      <a:pt x="5457" y="1125"/>
                      <a:pt x="1125" y="5457"/>
                      <a:pt x="1125" y="10800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0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 w="9525" algn="ctr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62" name="AutoShape 346"/>
              <p:cNvSpPr>
                <a:spLocks noChangeArrowheads="1"/>
              </p:cNvSpPr>
              <p:nvPr/>
            </p:nvSpPr>
            <p:spPr bwMode="auto">
              <a:xfrm>
                <a:off x="503" y="2658"/>
                <a:ext cx="516" cy="516"/>
              </a:xfrm>
              <a:custGeom>
                <a:avLst/>
                <a:gdLst>
                  <a:gd name="G0" fmla="+- 1219 0 0"/>
                  <a:gd name="G1" fmla="+- 21600 0 1219"/>
                  <a:gd name="G2" fmla="+- 21600 0 1219"/>
                  <a:gd name="G3" fmla="*/ G0 2929 10000"/>
                  <a:gd name="G4" fmla="+- 21600 0 G3"/>
                  <a:gd name="G5" fmla="+- 21600 0 G3"/>
                  <a:gd name="T0" fmla="*/ 10800 w 21600"/>
                  <a:gd name="T1" fmla="*/ 0 h 21600"/>
                  <a:gd name="T2" fmla="*/ 3163 w 21600"/>
                  <a:gd name="T3" fmla="*/ 3163 h 21600"/>
                  <a:gd name="T4" fmla="*/ 0 w 21600"/>
                  <a:gd name="T5" fmla="*/ 10800 h 21600"/>
                  <a:gd name="T6" fmla="*/ 3163 w 21600"/>
                  <a:gd name="T7" fmla="*/ 18437 h 21600"/>
                  <a:gd name="T8" fmla="*/ 10800 w 21600"/>
                  <a:gd name="T9" fmla="*/ 21600 h 21600"/>
                  <a:gd name="T10" fmla="*/ 18437 w 21600"/>
                  <a:gd name="T11" fmla="*/ 18437 h 21600"/>
                  <a:gd name="T12" fmla="*/ 21600 w 21600"/>
                  <a:gd name="T13" fmla="*/ 10800 h 21600"/>
                  <a:gd name="T14" fmla="*/ 18437 w 21600"/>
                  <a:gd name="T15" fmla="*/ 3163 h 21600"/>
                  <a:gd name="T16" fmla="*/ 3163 w 21600"/>
                  <a:gd name="T17" fmla="*/ 3163 h 21600"/>
                  <a:gd name="T18" fmla="*/ 18437 w 21600"/>
                  <a:gd name="T19" fmla="*/ 18437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T16" t="T17" r="T18" b="T19"/>
                <a:pathLst>
                  <a:path w="21600" h="21600">
                    <a:moveTo>
                      <a:pt x="0" y="10800"/>
                    </a:move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lose/>
                    <a:moveTo>
                      <a:pt x="1219" y="10800"/>
                    </a:moveTo>
                    <a:cubicBezTo>
                      <a:pt x="1219" y="16091"/>
                      <a:pt x="5509" y="20381"/>
                      <a:pt x="10800" y="20381"/>
                    </a:cubicBezTo>
                    <a:cubicBezTo>
                      <a:pt x="16091" y="20381"/>
                      <a:pt x="20381" y="16091"/>
                      <a:pt x="20381" y="10800"/>
                    </a:cubicBezTo>
                    <a:cubicBezTo>
                      <a:pt x="20381" y="5509"/>
                      <a:pt x="16091" y="1219"/>
                      <a:pt x="10800" y="1219"/>
                    </a:cubicBezTo>
                    <a:cubicBezTo>
                      <a:pt x="5509" y="1219"/>
                      <a:pt x="1219" y="5509"/>
                      <a:pt x="1219" y="10800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0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 w="9525" algn="ctr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63" name="AutoShape 347"/>
              <p:cNvSpPr>
                <a:spLocks noChangeArrowheads="1"/>
              </p:cNvSpPr>
              <p:nvPr/>
            </p:nvSpPr>
            <p:spPr bwMode="auto">
              <a:xfrm>
                <a:off x="1338" y="2658"/>
                <a:ext cx="516" cy="516"/>
              </a:xfrm>
              <a:custGeom>
                <a:avLst/>
                <a:gdLst>
                  <a:gd name="G0" fmla="+- 694 0 0"/>
                  <a:gd name="G1" fmla="+- 21600 0 694"/>
                  <a:gd name="G2" fmla="+- 21600 0 694"/>
                  <a:gd name="G3" fmla="*/ G0 2929 10000"/>
                  <a:gd name="G4" fmla="+- 21600 0 G3"/>
                  <a:gd name="G5" fmla="+- 21600 0 G3"/>
                  <a:gd name="T0" fmla="*/ 10800 w 21600"/>
                  <a:gd name="T1" fmla="*/ 0 h 21600"/>
                  <a:gd name="T2" fmla="*/ 3163 w 21600"/>
                  <a:gd name="T3" fmla="*/ 3163 h 21600"/>
                  <a:gd name="T4" fmla="*/ 0 w 21600"/>
                  <a:gd name="T5" fmla="*/ 10800 h 21600"/>
                  <a:gd name="T6" fmla="*/ 3163 w 21600"/>
                  <a:gd name="T7" fmla="*/ 18437 h 21600"/>
                  <a:gd name="T8" fmla="*/ 10800 w 21600"/>
                  <a:gd name="T9" fmla="*/ 21600 h 21600"/>
                  <a:gd name="T10" fmla="*/ 18437 w 21600"/>
                  <a:gd name="T11" fmla="*/ 18437 h 21600"/>
                  <a:gd name="T12" fmla="*/ 21600 w 21600"/>
                  <a:gd name="T13" fmla="*/ 10800 h 21600"/>
                  <a:gd name="T14" fmla="*/ 18437 w 21600"/>
                  <a:gd name="T15" fmla="*/ 3163 h 21600"/>
                  <a:gd name="T16" fmla="*/ 3163 w 21600"/>
                  <a:gd name="T17" fmla="*/ 3163 h 21600"/>
                  <a:gd name="T18" fmla="*/ 18437 w 21600"/>
                  <a:gd name="T19" fmla="*/ 18437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T16" t="T17" r="T18" b="T19"/>
                <a:pathLst>
                  <a:path w="21600" h="21600">
                    <a:moveTo>
                      <a:pt x="0" y="10800"/>
                    </a:move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lose/>
                    <a:moveTo>
                      <a:pt x="694" y="10800"/>
                    </a:moveTo>
                    <a:cubicBezTo>
                      <a:pt x="694" y="16381"/>
                      <a:pt x="5219" y="20906"/>
                      <a:pt x="10800" y="20906"/>
                    </a:cubicBezTo>
                    <a:cubicBezTo>
                      <a:pt x="16381" y="20906"/>
                      <a:pt x="20906" y="16381"/>
                      <a:pt x="20906" y="10800"/>
                    </a:cubicBezTo>
                    <a:cubicBezTo>
                      <a:pt x="20906" y="5219"/>
                      <a:pt x="16381" y="694"/>
                      <a:pt x="10800" y="694"/>
                    </a:cubicBezTo>
                    <a:cubicBezTo>
                      <a:pt x="5219" y="694"/>
                      <a:pt x="694" y="5219"/>
                      <a:pt x="694" y="10800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rgbClr val="333333"/>
                  </a:gs>
                  <a:gs pos="100000">
                    <a:srgbClr val="333333">
                      <a:gamma/>
                      <a:shade val="46275"/>
                      <a:invGamma/>
                    </a:srgbClr>
                  </a:gs>
                </a:gsLst>
                <a:lin ang="5400000" scaled="1"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64" name="AutoShape 348"/>
              <p:cNvSpPr>
                <a:spLocks noChangeArrowheads="1"/>
              </p:cNvSpPr>
              <p:nvPr/>
            </p:nvSpPr>
            <p:spPr bwMode="auto">
              <a:xfrm>
                <a:off x="503" y="2658"/>
                <a:ext cx="516" cy="516"/>
              </a:xfrm>
              <a:custGeom>
                <a:avLst/>
                <a:gdLst>
                  <a:gd name="G0" fmla="+- 694 0 0"/>
                  <a:gd name="G1" fmla="+- 21600 0 694"/>
                  <a:gd name="G2" fmla="+- 21600 0 694"/>
                  <a:gd name="G3" fmla="*/ G0 2929 10000"/>
                  <a:gd name="G4" fmla="+- 21600 0 G3"/>
                  <a:gd name="G5" fmla="+- 21600 0 G3"/>
                  <a:gd name="T0" fmla="*/ 10800 w 21600"/>
                  <a:gd name="T1" fmla="*/ 0 h 21600"/>
                  <a:gd name="T2" fmla="*/ 3163 w 21600"/>
                  <a:gd name="T3" fmla="*/ 3163 h 21600"/>
                  <a:gd name="T4" fmla="*/ 0 w 21600"/>
                  <a:gd name="T5" fmla="*/ 10800 h 21600"/>
                  <a:gd name="T6" fmla="*/ 3163 w 21600"/>
                  <a:gd name="T7" fmla="*/ 18437 h 21600"/>
                  <a:gd name="T8" fmla="*/ 10800 w 21600"/>
                  <a:gd name="T9" fmla="*/ 21600 h 21600"/>
                  <a:gd name="T10" fmla="*/ 18437 w 21600"/>
                  <a:gd name="T11" fmla="*/ 18437 h 21600"/>
                  <a:gd name="T12" fmla="*/ 21600 w 21600"/>
                  <a:gd name="T13" fmla="*/ 10800 h 21600"/>
                  <a:gd name="T14" fmla="*/ 18437 w 21600"/>
                  <a:gd name="T15" fmla="*/ 3163 h 21600"/>
                  <a:gd name="T16" fmla="*/ 3163 w 21600"/>
                  <a:gd name="T17" fmla="*/ 3163 h 21600"/>
                  <a:gd name="T18" fmla="*/ 18437 w 21600"/>
                  <a:gd name="T19" fmla="*/ 18437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T16" t="T17" r="T18" b="T19"/>
                <a:pathLst>
                  <a:path w="21600" h="21600">
                    <a:moveTo>
                      <a:pt x="0" y="10800"/>
                    </a:move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lose/>
                    <a:moveTo>
                      <a:pt x="694" y="10800"/>
                    </a:moveTo>
                    <a:cubicBezTo>
                      <a:pt x="694" y="16381"/>
                      <a:pt x="5219" y="20906"/>
                      <a:pt x="10800" y="20906"/>
                    </a:cubicBezTo>
                    <a:cubicBezTo>
                      <a:pt x="16381" y="20906"/>
                      <a:pt x="20906" y="16381"/>
                      <a:pt x="20906" y="10800"/>
                    </a:cubicBezTo>
                    <a:cubicBezTo>
                      <a:pt x="20906" y="5219"/>
                      <a:pt x="16381" y="694"/>
                      <a:pt x="10800" y="694"/>
                    </a:cubicBezTo>
                    <a:cubicBezTo>
                      <a:pt x="5219" y="694"/>
                      <a:pt x="694" y="5219"/>
                      <a:pt x="694" y="10800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rgbClr val="333333"/>
                  </a:gs>
                  <a:gs pos="100000">
                    <a:srgbClr val="333333">
                      <a:gamma/>
                      <a:shade val="46275"/>
                      <a:invGamma/>
                    </a:srgbClr>
                  </a:gs>
                </a:gsLst>
                <a:lin ang="5400000" scaled="1"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65" name="AutoShape 349"/>
              <p:cNvSpPr>
                <a:spLocks noChangeArrowheads="1"/>
              </p:cNvSpPr>
              <p:nvPr/>
            </p:nvSpPr>
            <p:spPr bwMode="auto">
              <a:xfrm>
                <a:off x="485" y="2640"/>
                <a:ext cx="552" cy="552"/>
              </a:xfrm>
              <a:custGeom>
                <a:avLst/>
                <a:gdLst>
                  <a:gd name="G0" fmla="+- 10438 0 0"/>
                  <a:gd name="G1" fmla="+- 11537643 0 0"/>
                  <a:gd name="G2" fmla="+- 0 0 11537643"/>
                  <a:gd name="T0" fmla="*/ 0 256 1"/>
                  <a:gd name="T1" fmla="*/ 180 256 1"/>
                  <a:gd name="G3" fmla="+- 11537643 T0 T1"/>
                  <a:gd name="T2" fmla="*/ 0 256 1"/>
                  <a:gd name="T3" fmla="*/ 90 256 1"/>
                  <a:gd name="G4" fmla="+- 11537643 T2 T3"/>
                  <a:gd name="G5" fmla="*/ G4 2 1"/>
                  <a:gd name="T4" fmla="*/ 90 256 1"/>
                  <a:gd name="T5" fmla="*/ 0 256 1"/>
                  <a:gd name="G6" fmla="+- 11537643 T4 T5"/>
                  <a:gd name="G7" fmla="*/ G6 2 1"/>
                  <a:gd name="G8" fmla="abs 11537643"/>
                  <a:gd name="T6" fmla="*/ 0 256 1"/>
                  <a:gd name="T7" fmla="*/ 90 256 1"/>
                  <a:gd name="G9" fmla="+- G8 T6 T7"/>
                  <a:gd name="G10" fmla="?: G9 G7 G5"/>
                  <a:gd name="T8" fmla="*/ 0 256 1"/>
                  <a:gd name="T9" fmla="*/ 360 256 1"/>
                  <a:gd name="G11" fmla="+- G10 T8 T9"/>
                  <a:gd name="G12" fmla="?: G10 G11 G10"/>
                  <a:gd name="T10" fmla="*/ 0 256 1"/>
                  <a:gd name="T11" fmla="*/ 360 256 1"/>
                  <a:gd name="G13" fmla="+- G12 T10 T11"/>
                  <a:gd name="G14" fmla="?: G12 G13 G12"/>
                  <a:gd name="G15" fmla="+- 0 0 G14"/>
                  <a:gd name="G16" fmla="+- 10800 0 0"/>
                  <a:gd name="G17" fmla="+- 10800 0 10438"/>
                  <a:gd name="G18" fmla="*/ 10438 1 2"/>
                  <a:gd name="G19" fmla="+- G18 5400 0"/>
                  <a:gd name="G20" fmla="cos G19 11537643"/>
                  <a:gd name="G21" fmla="sin G19 11537643"/>
                  <a:gd name="G22" fmla="+- G20 10800 0"/>
                  <a:gd name="G23" fmla="+- G21 10800 0"/>
                  <a:gd name="G24" fmla="+- 10800 0 G20"/>
                  <a:gd name="G25" fmla="+- 10438 10800 0"/>
                  <a:gd name="G26" fmla="?: G9 G17 G25"/>
                  <a:gd name="G27" fmla="?: G9 0 21600"/>
                  <a:gd name="G28" fmla="cos 10800 11537643"/>
                  <a:gd name="G29" fmla="sin 10800 11537643"/>
                  <a:gd name="G30" fmla="sin 10438 11537643"/>
                  <a:gd name="G31" fmla="+- G28 10800 0"/>
                  <a:gd name="G32" fmla="+- G29 10800 0"/>
                  <a:gd name="G33" fmla="+- G30 10800 0"/>
                  <a:gd name="G34" fmla="?: G4 0 G31"/>
                  <a:gd name="G35" fmla="?: 11537643 G34 0"/>
                  <a:gd name="G36" fmla="?: G6 G35 G31"/>
                  <a:gd name="G37" fmla="+- 21600 0 G36"/>
                  <a:gd name="G38" fmla="?: G4 0 G33"/>
                  <a:gd name="G39" fmla="?: 11537643 G38 G32"/>
                  <a:gd name="G40" fmla="?: G6 G39 0"/>
                  <a:gd name="G41" fmla="?: G4 G32 21600"/>
                  <a:gd name="G42" fmla="?: G6 G41 G33"/>
                  <a:gd name="T12" fmla="*/ 10800 w 21600"/>
                  <a:gd name="T13" fmla="*/ 0 h 21600"/>
                  <a:gd name="T14" fmla="*/ 206 w 21600"/>
                  <a:gd name="T15" fmla="*/ 11531 h 21600"/>
                  <a:gd name="T16" fmla="*/ 10800 w 21600"/>
                  <a:gd name="T17" fmla="*/ 362 h 21600"/>
                  <a:gd name="T18" fmla="*/ 21394 w 21600"/>
                  <a:gd name="T19" fmla="*/ 11531 h 21600"/>
                  <a:gd name="T20" fmla="*/ G36 w 21600"/>
                  <a:gd name="T21" fmla="*/ G40 h 21600"/>
                  <a:gd name="T22" fmla="*/ G37 w 21600"/>
                  <a:gd name="T23" fmla="*/ G42 h 21600"/>
                </a:gdLst>
                <a:ahLst/>
                <a:cxnLst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T20" t="T21" r="T22" b="T23"/>
                <a:pathLst>
                  <a:path w="21600" h="21600">
                    <a:moveTo>
                      <a:pt x="386" y="11518"/>
                    </a:moveTo>
                    <a:cubicBezTo>
                      <a:pt x="370" y="11279"/>
                      <a:pt x="362" y="11039"/>
                      <a:pt x="362" y="10800"/>
                    </a:cubicBezTo>
                    <a:cubicBezTo>
                      <a:pt x="362" y="5035"/>
                      <a:pt x="5035" y="362"/>
                      <a:pt x="10800" y="362"/>
                    </a:cubicBezTo>
                    <a:cubicBezTo>
                      <a:pt x="16564" y="362"/>
                      <a:pt x="21238" y="5035"/>
                      <a:pt x="21238" y="10800"/>
                    </a:cubicBezTo>
                    <a:cubicBezTo>
                      <a:pt x="21238" y="11039"/>
                      <a:pt x="21229" y="11279"/>
                      <a:pt x="21213" y="11518"/>
                    </a:cubicBezTo>
                    <a:lnTo>
                      <a:pt x="21574" y="11543"/>
                    </a:lnTo>
                    <a:cubicBezTo>
                      <a:pt x="21591" y="11296"/>
                      <a:pt x="21600" y="11048"/>
                      <a:pt x="21600" y="10800"/>
                    </a:cubicBezTo>
                    <a:cubicBezTo>
                      <a:pt x="21600" y="4835"/>
                      <a:pt x="16764" y="0"/>
                      <a:pt x="10800" y="0"/>
                    </a:cubicBezTo>
                    <a:cubicBezTo>
                      <a:pt x="4835" y="0"/>
                      <a:pt x="0" y="4835"/>
                      <a:pt x="0" y="10800"/>
                    </a:cubicBezTo>
                    <a:cubicBezTo>
                      <a:pt x="-1" y="11048"/>
                      <a:pt x="8" y="11296"/>
                      <a:pt x="25" y="11543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0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 w="9525" algn="ctr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66" name="AutoShape 350"/>
              <p:cNvSpPr>
                <a:spLocks noChangeArrowheads="1"/>
              </p:cNvSpPr>
              <p:nvPr/>
            </p:nvSpPr>
            <p:spPr bwMode="auto">
              <a:xfrm rot="-900000">
                <a:off x="1320" y="2640"/>
                <a:ext cx="552" cy="552"/>
              </a:xfrm>
              <a:custGeom>
                <a:avLst/>
                <a:gdLst>
                  <a:gd name="G0" fmla="+- 10541 0 0"/>
                  <a:gd name="G1" fmla="+- -10661547 0 0"/>
                  <a:gd name="G2" fmla="+- 0 0 -10661547"/>
                  <a:gd name="T0" fmla="*/ 0 256 1"/>
                  <a:gd name="T1" fmla="*/ 180 256 1"/>
                  <a:gd name="G3" fmla="+- -10661547 T0 T1"/>
                  <a:gd name="T2" fmla="*/ 0 256 1"/>
                  <a:gd name="T3" fmla="*/ 90 256 1"/>
                  <a:gd name="G4" fmla="+- -10661547 T2 T3"/>
                  <a:gd name="G5" fmla="*/ G4 2 1"/>
                  <a:gd name="T4" fmla="*/ 90 256 1"/>
                  <a:gd name="T5" fmla="*/ 0 256 1"/>
                  <a:gd name="G6" fmla="+- -10661547 T4 T5"/>
                  <a:gd name="G7" fmla="*/ G6 2 1"/>
                  <a:gd name="G8" fmla="abs -10661547"/>
                  <a:gd name="T6" fmla="*/ 0 256 1"/>
                  <a:gd name="T7" fmla="*/ 90 256 1"/>
                  <a:gd name="G9" fmla="+- G8 T6 T7"/>
                  <a:gd name="G10" fmla="?: G9 G7 G5"/>
                  <a:gd name="T8" fmla="*/ 0 256 1"/>
                  <a:gd name="T9" fmla="*/ 360 256 1"/>
                  <a:gd name="G11" fmla="+- G10 T8 T9"/>
                  <a:gd name="G12" fmla="?: G10 G11 G10"/>
                  <a:gd name="T10" fmla="*/ 0 256 1"/>
                  <a:gd name="T11" fmla="*/ 360 256 1"/>
                  <a:gd name="G13" fmla="+- G12 T10 T11"/>
                  <a:gd name="G14" fmla="?: G12 G13 G12"/>
                  <a:gd name="G15" fmla="+- 0 0 G14"/>
                  <a:gd name="G16" fmla="+- 10800 0 0"/>
                  <a:gd name="G17" fmla="+- 10800 0 10541"/>
                  <a:gd name="G18" fmla="*/ 10541 1 2"/>
                  <a:gd name="G19" fmla="+- G18 5400 0"/>
                  <a:gd name="G20" fmla="cos G19 -10661547"/>
                  <a:gd name="G21" fmla="sin G19 -10661547"/>
                  <a:gd name="G22" fmla="+- G20 10800 0"/>
                  <a:gd name="G23" fmla="+- G21 10800 0"/>
                  <a:gd name="G24" fmla="+- 10800 0 G20"/>
                  <a:gd name="G25" fmla="+- 10541 10800 0"/>
                  <a:gd name="G26" fmla="?: G9 G17 G25"/>
                  <a:gd name="G27" fmla="?: G9 0 21600"/>
                  <a:gd name="G28" fmla="cos 10800 -10661547"/>
                  <a:gd name="G29" fmla="sin 10800 -10661547"/>
                  <a:gd name="G30" fmla="sin 10541 -10661547"/>
                  <a:gd name="G31" fmla="+- G28 10800 0"/>
                  <a:gd name="G32" fmla="+- G29 10800 0"/>
                  <a:gd name="G33" fmla="+- G30 10800 0"/>
                  <a:gd name="G34" fmla="?: G4 0 G31"/>
                  <a:gd name="G35" fmla="?: -10661547 G34 0"/>
                  <a:gd name="G36" fmla="?: G6 G35 G31"/>
                  <a:gd name="G37" fmla="+- 21600 0 G36"/>
                  <a:gd name="G38" fmla="?: G4 0 G33"/>
                  <a:gd name="G39" fmla="?: -10661547 G38 G32"/>
                  <a:gd name="G40" fmla="?: G6 G39 0"/>
                  <a:gd name="G41" fmla="?: G4 G32 21600"/>
                  <a:gd name="G42" fmla="?: G6 G41 G33"/>
                  <a:gd name="T12" fmla="*/ 10800 w 21600"/>
                  <a:gd name="T13" fmla="*/ 0 h 21600"/>
                  <a:gd name="T14" fmla="*/ 612 w 21600"/>
                  <a:gd name="T15" fmla="*/ 7623 h 21600"/>
                  <a:gd name="T16" fmla="*/ 10800 w 21600"/>
                  <a:gd name="T17" fmla="*/ 259 h 21600"/>
                  <a:gd name="T18" fmla="*/ 20988 w 21600"/>
                  <a:gd name="T19" fmla="*/ 7623 h 21600"/>
                  <a:gd name="T20" fmla="*/ G36 w 21600"/>
                  <a:gd name="T21" fmla="*/ G40 h 21600"/>
                  <a:gd name="T22" fmla="*/ G37 w 21600"/>
                  <a:gd name="T23" fmla="*/ G42 h 21600"/>
                </a:gdLst>
                <a:ahLst/>
                <a:cxnLst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T20" t="T21" r="T22" b="T23"/>
                <a:pathLst>
                  <a:path w="21600" h="21600">
                    <a:moveTo>
                      <a:pt x="736" y="7662"/>
                    </a:moveTo>
                    <a:cubicBezTo>
                      <a:pt x="2109" y="3258"/>
                      <a:pt x="6187" y="258"/>
                      <a:pt x="10800" y="259"/>
                    </a:cubicBezTo>
                    <a:cubicBezTo>
                      <a:pt x="15412" y="259"/>
                      <a:pt x="19490" y="3258"/>
                      <a:pt x="20863" y="7662"/>
                    </a:cubicBezTo>
                    <a:lnTo>
                      <a:pt x="21110" y="7585"/>
                    </a:lnTo>
                    <a:cubicBezTo>
                      <a:pt x="19703" y="3073"/>
                      <a:pt x="15526" y="-1"/>
                      <a:pt x="10799" y="0"/>
                    </a:cubicBezTo>
                    <a:cubicBezTo>
                      <a:pt x="6073" y="0"/>
                      <a:pt x="1896" y="3073"/>
                      <a:pt x="489" y="7585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0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 w="9525" algn="ctr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67" name="Group 351"/>
              <p:cNvGrpSpPr>
                <a:grpSpLocks/>
              </p:cNvGrpSpPr>
              <p:nvPr/>
            </p:nvGrpSpPr>
            <p:grpSpPr bwMode="auto">
              <a:xfrm>
                <a:off x="1011" y="2425"/>
                <a:ext cx="509" cy="522"/>
                <a:chOff x="1413" y="471"/>
                <a:chExt cx="1135" cy="1166"/>
              </a:xfrm>
            </p:grpSpPr>
            <p:sp>
              <p:nvSpPr>
                <p:cNvPr id="93" name="AutoShape 352"/>
                <p:cNvSpPr>
                  <a:spLocks noChangeArrowheads="1"/>
                </p:cNvSpPr>
                <p:nvPr/>
              </p:nvSpPr>
              <p:spPr bwMode="auto">
                <a:xfrm>
                  <a:off x="1463" y="1236"/>
                  <a:ext cx="433" cy="2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FF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94" name="AutoShape 353"/>
                <p:cNvSpPr>
                  <a:spLocks noChangeArrowheads="1"/>
                </p:cNvSpPr>
                <p:nvPr/>
              </p:nvSpPr>
              <p:spPr bwMode="auto">
                <a:xfrm rot="-2454863">
                  <a:off x="1525" y="1137"/>
                  <a:ext cx="957" cy="2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FF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95" name="AutoShape 354"/>
                <p:cNvSpPr>
                  <a:spLocks noChangeArrowheads="1"/>
                </p:cNvSpPr>
                <p:nvPr/>
              </p:nvSpPr>
              <p:spPr bwMode="auto">
                <a:xfrm rot="-900000">
                  <a:off x="1413" y="780"/>
                  <a:ext cx="57" cy="680"/>
                </a:xfrm>
                <a:prstGeom prst="roundRect">
                  <a:avLst>
                    <a:gd name="adj" fmla="val 16667"/>
                  </a:avLst>
                </a:prstGeom>
                <a:solidFill>
                  <a:srgbClr val="FFFF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96" name="AutoShape 355"/>
                <p:cNvSpPr>
                  <a:spLocks noChangeArrowheads="1"/>
                </p:cNvSpPr>
                <p:nvPr/>
              </p:nvSpPr>
              <p:spPr bwMode="auto">
                <a:xfrm rot="2968224">
                  <a:off x="1972" y="701"/>
                  <a:ext cx="72" cy="108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FF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97" name="AutoShape 356"/>
                <p:cNvSpPr>
                  <a:spLocks noChangeArrowheads="1"/>
                </p:cNvSpPr>
                <p:nvPr/>
              </p:nvSpPr>
              <p:spPr bwMode="auto">
                <a:xfrm rot="-1581337">
                  <a:off x="2444" y="471"/>
                  <a:ext cx="81" cy="116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FF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sp>
            <p:nvSpPr>
              <p:cNvPr id="68" name="Oval 357"/>
              <p:cNvSpPr>
                <a:spLocks noChangeArrowheads="1"/>
              </p:cNvSpPr>
              <p:nvPr/>
            </p:nvSpPr>
            <p:spPr bwMode="auto">
              <a:xfrm>
                <a:off x="1585" y="2892"/>
                <a:ext cx="27" cy="27"/>
              </a:xfrm>
              <a:prstGeom prst="ellipse">
                <a:avLst/>
              </a:prstGeom>
              <a:gradFill rotWithShape="1">
                <a:gsLst>
                  <a:gs pos="0">
                    <a:schemeClr val="bg2">
                      <a:alpha val="89999"/>
                    </a:schemeClr>
                  </a:gs>
                  <a:gs pos="100000">
                    <a:schemeClr val="bg2">
                      <a:gamma/>
                      <a:shade val="46275"/>
                      <a:invGamma/>
                    </a:schemeClr>
                  </a:gs>
                </a:gsLst>
                <a:lin ang="5400000" scaled="1"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69" name="AutoShape 358"/>
              <p:cNvSpPr>
                <a:spLocks noChangeArrowheads="1"/>
              </p:cNvSpPr>
              <p:nvPr/>
            </p:nvSpPr>
            <p:spPr bwMode="auto">
              <a:xfrm rot="-900000">
                <a:off x="455" y="2947"/>
                <a:ext cx="318" cy="13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0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70" name="AutoShape 359"/>
              <p:cNvSpPr>
                <a:spLocks noChangeArrowheads="1"/>
              </p:cNvSpPr>
              <p:nvPr/>
            </p:nvSpPr>
            <p:spPr bwMode="auto">
              <a:xfrm rot="4500000">
                <a:off x="563" y="2759"/>
                <a:ext cx="317" cy="13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0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71" name="AutoShape 360"/>
              <p:cNvSpPr>
                <a:spLocks noChangeArrowheads="1"/>
              </p:cNvSpPr>
              <p:nvPr/>
            </p:nvSpPr>
            <p:spPr bwMode="auto">
              <a:xfrm>
                <a:off x="585" y="2612"/>
                <a:ext cx="271" cy="12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0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72" name="AutoShape 361"/>
              <p:cNvSpPr>
                <a:spLocks noChangeArrowheads="1"/>
              </p:cNvSpPr>
              <p:nvPr/>
            </p:nvSpPr>
            <p:spPr bwMode="auto">
              <a:xfrm rot="1800000">
                <a:off x="835" y="2636"/>
                <a:ext cx="105" cy="12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0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73" name="Freeform 362"/>
              <p:cNvSpPr>
                <a:spLocks/>
              </p:cNvSpPr>
              <p:nvPr/>
            </p:nvSpPr>
            <p:spPr bwMode="auto">
              <a:xfrm>
                <a:off x="881" y="2501"/>
                <a:ext cx="220" cy="92"/>
              </a:xfrm>
              <a:custGeom>
                <a:avLst/>
                <a:gdLst>
                  <a:gd name="T0" fmla="*/ 33 w 491"/>
                  <a:gd name="T1" fmla="*/ 84 h 207"/>
                  <a:gd name="T2" fmla="*/ 231 w 491"/>
                  <a:gd name="T3" fmla="*/ 198 h 207"/>
                  <a:gd name="T4" fmla="*/ 486 w 491"/>
                  <a:gd name="T5" fmla="*/ 28 h 207"/>
                  <a:gd name="T6" fmla="*/ 203 w 491"/>
                  <a:gd name="T7" fmla="*/ 28 h 207"/>
                  <a:gd name="T8" fmla="*/ 33 w 491"/>
                  <a:gd name="T9" fmla="*/ 28 h 207"/>
                  <a:gd name="T10" fmla="*/ 33 w 491"/>
                  <a:gd name="T11" fmla="*/ 84 h 20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491" h="207">
                    <a:moveTo>
                      <a:pt x="33" y="84"/>
                    </a:moveTo>
                    <a:cubicBezTo>
                      <a:pt x="66" y="112"/>
                      <a:pt x="156" y="207"/>
                      <a:pt x="231" y="198"/>
                    </a:cubicBezTo>
                    <a:cubicBezTo>
                      <a:pt x="306" y="189"/>
                      <a:pt x="491" y="56"/>
                      <a:pt x="486" y="28"/>
                    </a:cubicBezTo>
                    <a:cubicBezTo>
                      <a:pt x="481" y="0"/>
                      <a:pt x="278" y="28"/>
                      <a:pt x="203" y="28"/>
                    </a:cubicBezTo>
                    <a:cubicBezTo>
                      <a:pt x="128" y="28"/>
                      <a:pt x="61" y="19"/>
                      <a:pt x="33" y="28"/>
                    </a:cubicBezTo>
                    <a:cubicBezTo>
                      <a:pt x="5" y="37"/>
                      <a:pt x="0" y="56"/>
                      <a:pt x="33" y="84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chemeClr val="tx1">
                      <a:gamma/>
                      <a:tint val="63529"/>
                      <a:invGamma/>
                    </a:schemeClr>
                  </a:gs>
                  <a:gs pos="100000">
                    <a:schemeClr val="tx1"/>
                  </a:gs>
                </a:gsLst>
                <a:lin ang="5400000" scaled="1"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74" name="Freeform 363"/>
              <p:cNvSpPr>
                <a:spLocks/>
              </p:cNvSpPr>
              <p:nvPr/>
            </p:nvSpPr>
            <p:spPr bwMode="auto">
              <a:xfrm>
                <a:off x="532" y="2672"/>
                <a:ext cx="44" cy="75"/>
              </a:xfrm>
              <a:custGeom>
                <a:avLst/>
                <a:gdLst>
                  <a:gd name="T0" fmla="*/ 99 w 99"/>
                  <a:gd name="T1" fmla="*/ 71 h 166"/>
                  <a:gd name="T2" fmla="*/ 14 w 99"/>
                  <a:gd name="T3" fmla="*/ 14 h 166"/>
                  <a:gd name="T4" fmla="*/ 14 w 99"/>
                  <a:gd name="T5" fmla="*/ 156 h 166"/>
                  <a:gd name="T6" fmla="*/ 99 w 99"/>
                  <a:gd name="T7" fmla="*/ 71 h 16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99" h="166">
                    <a:moveTo>
                      <a:pt x="99" y="71"/>
                    </a:moveTo>
                    <a:cubicBezTo>
                      <a:pt x="99" y="47"/>
                      <a:pt x="28" y="0"/>
                      <a:pt x="14" y="14"/>
                    </a:cubicBezTo>
                    <a:cubicBezTo>
                      <a:pt x="0" y="28"/>
                      <a:pt x="0" y="146"/>
                      <a:pt x="14" y="156"/>
                    </a:cubicBezTo>
                    <a:cubicBezTo>
                      <a:pt x="28" y="166"/>
                      <a:pt x="99" y="95"/>
                      <a:pt x="99" y="71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rgbClr val="800000"/>
                  </a:gs>
                  <a:gs pos="100000">
                    <a:srgbClr val="800000">
                      <a:gamma/>
                      <a:shade val="46275"/>
                      <a:invGamma/>
                    </a:srgbClr>
                  </a:gs>
                </a:gsLst>
                <a:lin ang="5400000" scaled="1"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grpSp>
            <p:nvGrpSpPr>
              <p:cNvPr id="75" name="Group 364"/>
              <p:cNvGrpSpPr>
                <a:grpSpLocks/>
              </p:cNvGrpSpPr>
              <p:nvPr/>
            </p:nvGrpSpPr>
            <p:grpSpPr bwMode="auto">
              <a:xfrm>
                <a:off x="1694" y="2615"/>
                <a:ext cx="38" cy="51"/>
                <a:chOff x="4282" y="1480"/>
                <a:chExt cx="142" cy="170"/>
              </a:xfrm>
            </p:grpSpPr>
            <p:sp>
              <p:nvSpPr>
                <p:cNvPr id="91" name="AutoShape 365"/>
                <p:cNvSpPr>
                  <a:spLocks noChangeArrowheads="1"/>
                </p:cNvSpPr>
                <p:nvPr/>
              </p:nvSpPr>
              <p:spPr bwMode="auto">
                <a:xfrm>
                  <a:off x="4339" y="1480"/>
                  <a:ext cx="85" cy="170"/>
                </a:xfrm>
                <a:prstGeom prst="roundRect">
                  <a:avLst>
                    <a:gd name="adj" fmla="val 16667"/>
                  </a:avLst>
                </a:prstGeom>
                <a:gradFill rotWithShape="1">
                  <a:gsLst>
                    <a:gs pos="0">
                      <a:srgbClr val="C0C0C0"/>
                    </a:gs>
                    <a:gs pos="50000">
                      <a:srgbClr val="C0C0C0">
                        <a:gamma/>
                        <a:tint val="0"/>
                        <a:invGamma/>
                      </a:srgbClr>
                    </a:gs>
                    <a:gs pos="100000">
                      <a:srgbClr val="C0C0C0"/>
                    </a:gs>
                  </a:gsLst>
                  <a:lin ang="5400000" scaled="1"/>
                </a:gradFill>
                <a:ln w="9525" algn="ctr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92" name="AutoShape 366"/>
                <p:cNvSpPr>
                  <a:spLocks noChangeArrowheads="1"/>
                </p:cNvSpPr>
                <p:nvPr/>
              </p:nvSpPr>
              <p:spPr bwMode="auto">
                <a:xfrm>
                  <a:off x="4282" y="1480"/>
                  <a:ext cx="85" cy="170"/>
                </a:xfrm>
                <a:prstGeom prst="roundRect">
                  <a:avLst>
                    <a:gd name="adj" fmla="val 16667"/>
                  </a:avLst>
                </a:prstGeom>
                <a:gradFill rotWithShape="1">
                  <a:gsLst>
                    <a:gs pos="0">
                      <a:srgbClr val="C0C0C0"/>
                    </a:gs>
                    <a:gs pos="50000">
                      <a:srgbClr val="C0C0C0">
                        <a:gamma/>
                        <a:tint val="0"/>
                        <a:invGamma/>
                      </a:srgbClr>
                    </a:gs>
                    <a:gs pos="100000">
                      <a:srgbClr val="C0C0C0"/>
                    </a:gs>
                  </a:gsLst>
                  <a:lin ang="5400000" scaled="1"/>
                </a:gradFill>
                <a:ln w="9525" algn="ctr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sp>
            <p:nvSpPr>
              <p:cNvPr id="76" name="AutoShape 367"/>
              <p:cNvSpPr>
                <a:spLocks noChangeArrowheads="1"/>
              </p:cNvSpPr>
              <p:nvPr/>
            </p:nvSpPr>
            <p:spPr bwMode="auto">
              <a:xfrm rot="-2700000">
                <a:off x="1356" y="2422"/>
                <a:ext cx="80" cy="40"/>
              </a:xfrm>
              <a:prstGeom prst="roundRect">
                <a:avLst>
                  <a:gd name="adj" fmla="val 50000"/>
                </a:avLst>
              </a:prstGeom>
              <a:solidFill>
                <a:srgbClr val="FFFF00"/>
              </a:solidFill>
              <a:ln w="9525" algn="ctr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77" name="AutoShape 368"/>
              <p:cNvSpPr>
                <a:spLocks noChangeArrowheads="1"/>
              </p:cNvSpPr>
              <p:nvPr/>
            </p:nvSpPr>
            <p:spPr bwMode="auto">
              <a:xfrm rot="-6787806">
                <a:off x="1330" y="2364"/>
                <a:ext cx="131" cy="25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0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 w="9525" algn="ctr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78" name="AutoShape 369"/>
              <p:cNvSpPr>
                <a:spLocks noChangeArrowheads="1"/>
              </p:cNvSpPr>
              <p:nvPr/>
            </p:nvSpPr>
            <p:spPr bwMode="auto">
              <a:xfrm rot="-25200000">
                <a:off x="1284" y="2377"/>
                <a:ext cx="73" cy="15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chemeClr val="tx1">
                      <a:gamma/>
                      <a:tint val="63529"/>
                      <a:invGamma/>
                    </a:schemeClr>
                  </a:gs>
                  <a:gs pos="100000">
                    <a:schemeClr val="tx1"/>
                  </a:gs>
                </a:gsLst>
                <a:lin ang="5400000" scaled="1"/>
              </a:gradFill>
              <a:ln w="9525" algn="ctr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79" name="AutoShape 370"/>
              <p:cNvSpPr>
                <a:spLocks noChangeArrowheads="1"/>
              </p:cNvSpPr>
              <p:nvPr/>
            </p:nvSpPr>
            <p:spPr bwMode="auto">
              <a:xfrm rot="-23400000">
                <a:off x="1239" y="2345"/>
                <a:ext cx="169" cy="25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0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 w="9525" algn="ctr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80" name="AutoShape 371"/>
              <p:cNvSpPr>
                <a:spLocks noChangeArrowheads="1"/>
              </p:cNvSpPr>
              <p:nvPr/>
            </p:nvSpPr>
            <p:spPr bwMode="auto">
              <a:xfrm rot="-23400000">
                <a:off x="1241" y="2357"/>
                <a:ext cx="111" cy="32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chemeClr val="tx1">
                      <a:gamma/>
                      <a:tint val="63529"/>
                      <a:invGamma/>
                    </a:schemeClr>
                  </a:gs>
                  <a:gs pos="100000">
                    <a:schemeClr val="tx1"/>
                  </a:gs>
                </a:gsLst>
                <a:lin ang="5400000" scaled="1"/>
              </a:gradFill>
              <a:ln w="9525" algn="ctr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81" name="AutoShape 372"/>
              <p:cNvSpPr>
                <a:spLocks noChangeArrowheads="1"/>
              </p:cNvSpPr>
              <p:nvPr/>
            </p:nvSpPr>
            <p:spPr bwMode="auto">
              <a:xfrm rot="-23400000">
                <a:off x="1325" y="2302"/>
                <a:ext cx="46" cy="26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chemeClr val="tx1">
                      <a:gamma/>
                      <a:tint val="63529"/>
                      <a:invGamma/>
                    </a:schemeClr>
                  </a:gs>
                  <a:gs pos="100000">
                    <a:schemeClr val="tx1"/>
                  </a:gs>
                </a:gsLst>
                <a:lin ang="5400000" scaled="1"/>
              </a:gradFill>
              <a:ln w="9525" algn="ctr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82" name="AutoShape 373" descr="縦線 (反転)"/>
              <p:cNvSpPr>
                <a:spLocks noChangeArrowheads="1"/>
              </p:cNvSpPr>
              <p:nvPr/>
            </p:nvSpPr>
            <p:spPr bwMode="auto">
              <a:xfrm>
                <a:off x="1466" y="2424"/>
                <a:ext cx="258" cy="215"/>
              </a:xfrm>
              <a:custGeom>
                <a:avLst/>
                <a:gdLst>
                  <a:gd name="G0" fmla="+- 1988 0 0"/>
                  <a:gd name="G1" fmla="+- 21600 0 1988"/>
                  <a:gd name="G2" fmla="*/ 1988 1 2"/>
                  <a:gd name="G3" fmla="+- 21600 0 G2"/>
                  <a:gd name="G4" fmla="+/ 1988 21600 2"/>
                  <a:gd name="G5" fmla="+/ G1 0 2"/>
                  <a:gd name="G6" fmla="*/ 21600 21600 1988"/>
                  <a:gd name="G7" fmla="*/ G6 1 2"/>
                  <a:gd name="G8" fmla="+- 21600 0 G7"/>
                  <a:gd name="G9" fmla="*/ 21600 1 2"/>
                  <a:gd name="G10" fmla="+- 1988 0 G9"/>
                  <a:gd name="G11" fmla="?: G10 G8 0"/>
                  <a:gd name="G12" fmla="?: G10 G7 21600"/>
                  <a:gd name="T0" fmla="*/ 20606 w 21600"/>
                  <a:gd name="T1" fmla="*/ 10800 h 21600"/>
                  <a:gd name="T2" fmla="*/ 10800 w 21600"/>
                  <a:gd name="T3" fmla="*/ 21600 h 21600"/>
                  <a:gd name="T4" fmla="*/ 994 w 21600"/>
                  <a:gd name="T5" fmla="*/ 10800 h 21600"/>
                  <a:gd name="T6" fmla="*/ 10800 w 21600"/>
                  <a:gd name="T7" fmla="*/ 0 h 21600"/>
                  <a:gd name="T8" fmla="*/ 2794 w 21600"/>
                  <a:gd name="T9" fmla="*/ 2794 h 21600"/>
                  <a:gd name="T10" fmla="*/ 18806 w 21600"/>
                  <a:gd name="T11" fmla="*/ 18806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T8" t="T9" r="T10" b="T11"/>
                <a:pathLst>
                  <a:path w="21600" h="21600">
                    <a:moveTo>
                      <a:pt x="0" y="0"/>
                    </a:moveTo>
                    <a:lnTo>
                      <a:pt x="1988" y="21600"/>
                    </a:lnTo>
                    <a:lnTo>
                      <a:pt x="19612" y="21600"/>
                    </a:lnTo>
                    <a:lnTo>
                      <a:pt x="21600" y="0"/>
                    </a:lnTo>
                    <a:close/>
                  </a:path>
                </a:pathLst>
              </a:custGeom>
              <a:pattFill prst="narVert">
                <a:fgClr>
                  <a:srgbClr val="969696"/>
                </a:fgClr>
                <a:bgClr>
                  <a:srgbClr val="FFFFFF"/>
                </a:bgClr>
              </a:pattFill>
              <a:ln w="9525" algn="ctr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83" name="AutoShape 374"/>
              <p:cNvSpPr>
                <a:spLocks noChangeArrowheads="1"/>
              </p:cNvSpPr>
              <p:nvPr/>
            </p:nvSpPr>
            <p:spPr bwMode="auto">
              <a:xfrm>
                <a:off x="696" y="2851"/>
                <a:ext cx="473" cy="129"/>
              </a:xfrm>
              <a:prstGeom prst="roundRect">
                <a:avLst>
                  <a:gd name="adj" fmla="val 50000"/>
                </a:avLst>
              </a:prstGeom>
              <a:solidFill>
                <a:srgbClr val="FFFF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84" name="Oval 375"/>
              <p:cNvSpPr>
                <a:spLocks noChangeArrowheads="1"/>
              </p:cNvSpPr>
              <p:nvPr/>
            </p:nvSpPr>
            <p:spPr bwMode="auto">
              <a:xfrm>
                <a:off x="718" y="2873"/>
                <a:ext cx="86" cy="86"/>
              </a:xfrm>
              <a:prstGeom prst="ellipse">
                <a:avLst/>
              </a:prstGeom>
              <a:gradFill rotWithShape="1">
                <a:gsLst>
                  <a:gs pos="0">
                    <a:srgbClr val="969696"/>
                  </a:gs>
                  <a:gs pos="100000">
                    <a:srgbClr val="969696">
                      <a:gamma/>
                      <a:shade val="46275"/>
                      <a:invGamma/>
                    </a:srgbClr>
                  </a:gs>
                </a:gsLst>
                <a:lin ang="5400000" scaled="1"/>
              </a:gradFill>
              <a:ln w="9525" algn="ctr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85" name="Oval 376"/>
              <p:cNvSpPr>
                <a:spLocks noChangeArrowheads="1"/>
              </p:cNvSpPr>
              <p:nvPr/>
            </p:nvSpPr>
            <p:spPr bwMode="auto">
              <a:xfrm>
                <a:off x="1062" y="2873"/>
                <a:ext cx="86" cy="86"/>
              </a:xfrm>
              <a:prstGeom prst="ellipse">
                <a:avLst/>
              </a:prstGeom>
              <a:gradFill rotWithShape="1">
                <a:gsLst>
                  <a:gs pos="0">
                    <a:srgbClr val="969696"/>
                  </a:gs>
                  <a:gs pos="100000">
                    <a:srgbClr val="969696">
                      <a:gamma/>
                      <a:shade val="46275"/>
                      <a:invGamma/>
                    </a:srgbClr>
                  </a:gs>
                </a:gsLst>
                <a:lin ang="5400000" scaled="1"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86" name="Oval 377"/>
              <p:cNvSpPr>
                <a:spLocks noChangeArrowheads="1"/>
              </p:cNvSpPr>
              <p:nvPr/>
            </p:nvSpPr>
            <p:spPr bwMode="auto">
              <a:xfrm>
                <a:off x="1073" y="2884"/>
                <a:ext cx="64" cy="64"/>
              </a:xfrm>
              <a:prstGeom prst="ellipse">
                <a:avLst/>
              </a:prstGeom>
              <a:gradFill rotWithShape="1">
                <a:gsLst>
                  <a:gs pos="0">
                    <a:srgbClr val="969696"/>
                  </a:gs>
                  <a:gs pos="100000">
                    <a:srgbClr val="969696">
                      <a:gamma/>
                      <a:shade val="46275"/>
                      <a:invGamma/>
                    </a:srgbClr>
                  </a:gs>
                </a:gsLst>
                <a:lin ang="5400000" scaled="1"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87" name="Oval 378"/>
              <p:cNvSpPr>
                <a:spLocks noChangeArrowheads="1"/>
              </p:cNvSpPr>
              <p:nvPr/>
            </p:nvSpPr>
            <p:spPr bwMode="auto">
              <a:xfrm>
                <a:off x="1090" y="2900"/>
                <a:ext cx="28" cy="28"/>
              </a:xfrm>
              <a:prstGeom prst="ellipse">
                <a:avLst/>
              </a:prstGeom>
              <a:solidFill>
                <a:srgbClr val="0000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88" name="AutoShape 379"/>
              <p:cNvSpPr>
                <a:spLocks noChangeArrowheads="1"/>
              </p:cNvSpPr>
              <p:nvPr/>
            </p:nvSpPr>
            <p:spPr bwMode="auto">
              <a:xfrm rot="4500000">
                <a:off x="1046" y="2978"/>
                <a:ext cx="153" cy="12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0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 w="9525" algn="ctr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89" name="AutoShape 380"/>
              <p:cNvSpPr>
                <a:spLocks noChangeArrowheads="1"/>
              </p:cNvSpPr>
              <p:nvPr/>
            </p:nvSpPr>
            <p:spPr bwMode="auto">
              <a:xfrm>
                <a:off x="1111" y="3037"/>
                <a:ext cx="63" cy="26"/>
              </a:xfrm>
              <a:prstGeom prst="roundRect">
                <a:avLst>
                  <a:gd name="adj" fmla="val 16667"/>
                </a:avLst>
              </a:prstGeom>
              <a:gradFill rotWithShape="1">
                <a:gsLst>
                  <a:gs pos="0">
                    <a:schemeClr val="tx1">
                      <a:gamma/>
                      <a:tint val="63529"/>
                      <a:invGamma/>
                    </a:schemeClr>
                  </a:gs>
                  <a:gs pos="100000">
                    <a:schemeClr val="tx1"/>
                  </a:gs>
                </a:gsLst>
                <a:lin ang="5400000" scaled="1"/>
              </a:gradFill>
              <a:ln w="9525" algn="ctr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90" name="Oval 381"/>
              <p:cNvSpPr>
                <a:spLocks noChangeArrowheads="1"/>
              </p:cNvSpPr>
              <p:nvPr/>
            </p:nvSpPr>
            <p:spPr bwMode="auto">
              <a:xfrm>
                <a:off x="1131" y="3040"/>
                <a:ext cx="20" cy="20"/>
              </a:xfrm>
              <a:prstGeom prst="ellipse">
                <a:avLst/>
              </a:prstGeom>
              <a:solidFill>
                <a:schemeClr val="tx2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42320913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テキスト ボックス 9"/>
          <p:cNvSpPr txBox="1"/>
          <p:nvPr/>
        </p:nvSpPr>
        <p:spPr>
          <a:xfrm>
            <a:off x="5945" y="6577243"/>
            <a:ext cx="6852056" cy="3046988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ja-JP" altLang="en-US" sz="9600" b="1" spc="50" dirty="0" smtClean="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来客者専用</a:t>
            </a:r>
            <a:endParaRPr kumimoji="1" lang="en-US" altLang="ja-JP" sz="9600" b="1" spc="50" dirty="0" smtClean="0">
              <a:ln w="11430"/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9600" b="1" spc="50" dirty="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駐輪場</a:t>
            </a:r>
            <a:endParaRPr kumimoji="1" lang="ja-JP" altLang="en-US" sz="9600" b="1" spc="50" dirty="0">
              <a:ln w="11430"/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52" name="グループ化 51"/>
          <p:cNvGrpSpPr/>
          <p:nvPr/>
        </p:nvGrpSpPr>
        <p:grpSpPr>
          <a:xfrm>
            <a:off x="607582" y="708884"/>
            <a:ext cx="5724638" cy="5264164"/>
            <a:chOff x="368375" y="2129224"/>
            <a:chExt cx="6203052" cy="5704096"/>
          </a:xfrm>
        </p:grpSpPr>
        <p:sp>
          <p:nvSpPr>
            <p:cNvPr id="53" name="ドーナツ 52"/>
            <p:cNvSpPr/>
            <p:nvPr/>
          </p:nvSpPr>
          <p:spPr bwMode="auto">
            <a:xfrm>
              <a:off x="566075" y="2129224"/>
              <a:ext cx="5704096" cy="5704096"/>
            </a:xfrm>
            <a:prstGeom prst="donut">
              <a:avLst>
                <a:gd name="adj" fmla="val 8527"/>
              </a:avLst>
            </a:prstGeom>
            <a:solidFill>
              <a:srgbClr val="FF0000">
                <a:alpha val="50196"/>
              </a:srgbClr>
            </a:solidFill>
            <a:ln w="38100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grpSp>
          <p:nvGrpSpPr>
            <p:cNvPr id="54" name="Group 263"/>
            <p:cNvGrpSpPr>
              <a:grpSpLocks/>
            </p:cNvGrpSpPr>
            <p:nvPr/>
          </p:nvGrpSpPr>
          <p:grpSpPr bwMode="auto">
            <a:xfrm flipH="1">
              <a:off x="368375" y="2713081"/>
              <a:ext cx="6203052" cy="3898194"/>
              <a:chOff x="455" y="2302"/>
              <a:chExt cx="1417" cy="890"/>
            </a:xfrm>
          </p:grpSpPr>
          <p:grpSp>
            <p:nvGrpSpPr>
              <p:cNvPr id="55" name="Group 264"/>
              <p:cNvGrpSpPr>
                <a:grpSpLocks/>
              </p:cNvGrpSpPr>
              <p:nvPr/>
            </p:nvGrpSpPr>
            <p:grpSpPr bwMode="auto">
              <a:xfrm rot="417534">
                <a:off x="1351" y="2666"/>
                <a:ext cx="495" cy="495"/>
                <a:chOff x="3575" y="1632"/>
                <a:chExt cx="1105" cy="1104"/>
              </a:xfrm>
            </p:grpSpPr>
            <p:grpSp>
              <p:nvGrpSpPr>
                <p:cNvPr id="204" name="Group 265"/>
                <p:cNvGrpSpPr>
                  <a:grpSpLocks/>
                </p:cNvGrpSpPr>
                <p:nvPr/>
              </p:nvGrpSpPr>
              <p:grpSpPr bwMode="auto">
                <a:xfrm>
                  <a:off x="3575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220" name="Line 266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221" name="Line 267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205" name="Group 268"/>
                <p:cNvGrpSpPr>
                  <a:grpSpLocks/>
                </p:cNvGrpSpPr>
                <p:nvPr/>
              </p:nvGrpSpPr>
              <p:grpSpPr bwMode="auto">
                <a:xfrm rot="27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218" name="Line 269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219" name="Line 270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206" name="Group 271"/>
                <p:cNvGrpSpPr>
                  <a:grpSpLocks/>
                </p:cNvGrpSpPr>
                <p:nvPr/>
              </p:nvGrpSpPr>
              <p:grpSpPr bwMode="auto">
                <a:xfrm rot="9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216" name="Line 272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217" name="Line 273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207" name="Group 274"/>
                <p:cNvGrpSpPr>
                  <a:grpSpLocks/>
                </p:cNvGrpSpPr>
                <p:nvPr/>
              </p:nvGrpSpPr>
              <p:grpSpPr bwMode="auto">
                <a:xfrm rot="36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214" name="Line 275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215" name="Line 276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208" name="Group 277"/>
                <p:cNvGrpSpPr>
                  <a:grpSpLocks/>
                </p:cNvGrpSpPr>
                <p:nvPr/>
              </p:nvGrpSpPr>
              <p:grpSpPr bwMode="auto">
                <a:xfrm rot="18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212" name="Line 278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213" name="Line 279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209" name="Group 280"/>
                <p:cNvGrpSpPr>
                  <a:grpSpLocks/>
                </p:cNvGrpSpPr>
                <p:nvPr/>
              </p:nvGrpSpPr>
              <p:grpSpPr bwMode="auto">
                <a:xfrm rot="45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210" name="Line 281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211" name="Line 282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</p:grpSp>
          <p:grpSp>
            <p:nvGrpSpPr>
              <p:cNvPr id="56" name="Group 283"/>
              <p:cNvGrpSpPr>
                <a:grpSpLocks/>
              </p:cNvGrpSpPr>
              <p:nvPr/>
            </p:nvGrpSpPr>
            <p:grpSpPr bwMode="auto">
              <a:xfrm rot="417534">
                <a:off x="522" y="2666"/>
                <a:ext cx="495" cy="495"/>
                <a:chOff x="3575" y="1632"/>
                <a:chExt cx="1105" cy="1104"/>
              </a:xfrm>
            </p:grpSpPr>
            <p:grpSp>
              <p:nvGrpSpPr>
                <p:cNvPr id="186" name="Group 284"/>
                <p:cNvGrpSpPr>
                  <a:grpSpLocks/>
                </p:cNvGrpSpPr>
                <p:nvPr/>
              </p:nvGrpSpPr>
              <p:grpSpPr bwMode="auto">
                <a:xfrm>
                  <a:off x="3575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202" name="Line 285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203" name="Line 286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87" name="Group 287"/>
                <p:cNvGrpSpPr>
                  <a:grpSpLocks/>
                </p:cNvGrpSpPr>
                <p:nvPr/>
              </p:nvGrpSpPr>
              <p:grpSpPr bwMode="auto">
                <a:xfrm rot="27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200" name="Line 288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201" name="Line 289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88" name="Group 290"/>
                <p:cNvGrpSpPr>
                  <a:grpSpLocks/>
                </p:cNvGrpSpPr>
                <p:nvPr/>
              </p:nvGrpSpPr>
              <p:grpSpPr bwMode="auto">
                <a:xfrm rot="9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98" name="Line 291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99" name="Line 292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89" name="Group 293"/>
                <p:cNvGrpSpPr>
                  <a:grpSpLocks/>
                </p:cNvGrpSpPr>
                <p:nvPr/>
              </p:nvGrpSpPr>
              <p:grpSpPr bwMode="auto">
                <a:xfrm rot="36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96" name="Line 294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97" name="Line 295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90" name="Group 296"/>
                <p:cNvGrpSpPr>
                  <a:grpSpLocks/>
                </p:cNvGrpSpPr>
                <p:nvPr/>
              </p:nvGrpSpPr>
              <p:grpSpPr bwMode="auto">
                <a:xfrm rot="18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94" name="Line 297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95" name="Line 298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91" name="Group 299"/>
                <p:cNvGrpSpPr>
                  <a:grpSpLocks/>
                </p:cNvGrpSpPr>
                <p:nvPr/>
              </p:nvGrpSpPr>
              <p:grpSpPr bwMode="auto">
                <a:xfrm rot="45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92" name="Line 300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93" name="Line 301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</p:grpSp>
          <p:sp>
            <p:nvSpPr>
              <p:cNvPr id="57" name="Freeform 302"/>
              <p:cNvSpPr>
                <a:spLocks/>
              </p:cNvSpPr>
              <p:nvPr/>
            </p:nvSpPr>
            <p:spPr bwMode="auto">
              <a:xfrm>
                <a:off x="1396" y="2316"/>
                <a:ext cx="82" cy="248"/>
              </a:xfrm>
              <a:custGeom>
                <a:avLst/>
                <a:gdLst>
                  <a:gd name="T0" fmla="*/ 14 w 184"/>
                  <a:gd name="T1" fmla="*/ 156 h 553"/>
                  <a:gd name="T2" fmla="*/ 14 w 184"/>
                  <a:gd name="T3" fmla="*/ 43 h 553"/>
                  <a:gd name="T4" fmla="*/ 99 w 184"/>
                  <a:gd name="T5" fmla="*/ 14 h 553"/>
                  <a:gd name="T6" fmla="*/ 156 w 184"/>
                  <a:gd name="T7" fmla="*/ 128 h 553"/>
                  <a:gd name="T8" fmla="*/ 127 w 184"/>
                  <a:gd name="T9" fmla="*/ 298 h 553"/>
                  <a:gd name="T10" fmla="*/ 184 w 184"/>
                  <a:gd name="T11" fmla="*/ 553 h 55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84" h="553">
                    <a:moveTo>
                      <a:pt x="14" y="156"/>
                    </a:moveTo>
                    <a:cubicBezTo>
                      <a:pt x="7" y="111"/>
                      <a:pt x="0" y="67"/>
                      <a:pt x="14" y="43"/>
                    </a:cubicBezTo>
                    <a:cubicBezTo>
                      <a:pt x="28" y="19"/>
                      <a:pt x="75" y="0"/>
                      <a:pt x="99" y="14"/>
                    </a:cubicBezTo>
                    <a:cubicBezTo>
                      <a:pt x="123" y="28"/>
                      <a:pt x="151" y="81"/>
                      <a:pt x="156" y="128"/>
                    </a:cubicBezTo>
                    <a:cubicBezTo>
                      <a:pt x="161" y="175"/>
                      <a:pt x="122" y="227"/>
                      <a:pt x="127" y="298"/>
                    </a:cubicBezTo>
                    <a:cubicBezTo>
                      <a:pt x="132" y="369"/>
                      <a:pt x="158" y="461"/>
                      <a:pt x="184" y="553"/>
                    </a:cubicBezTo>
                  </a:path>
                </a:pathLst>
              </a:custGeom>
              <a:noFill/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58" name="AutoShape 303"/>
              <p:cNvSpPr>
                <a:spLocks noChangeArrowheads="1"/>
              </p:cNvSpPr>
              <p:nvPr/>
            </p:nvSpPr>
            <p:spPr bwMode="auto">
              <a:xfrm rot="-468051">
                <a:off x="1461" y="2461"/>
                <a:ext cx="38" cy="17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0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 w="9525" algn="ctr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9" name="AutoShape 304"/>
              <p:cNvSpPr>
                <a:spLocks noChangeArrowheads="1"/>
              </p:cNvSpPr>
              <p:nvPr/>
            </p:nvSpPr>
            <p:spPr bwMode="auto">
              <a:xfrm rot="-900000">
                <a:off x="882" y="2651"/>
                <a:ext cx="127" cy="13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0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60" name="Group 305"/>
              <p:cNvGrpSpPr>
                <a:grpSpLocks/>
              </p:cNvGrpSpPr>
              <p:nvPr/>
            </p:nvGrpSpPr>
            <p:grpSpPr bwMode="auto">
              <a:xfrm>
                <a:off x="1348" y="2666"/>
                <a:ext cx="495" cy="495"/>
                <a:chOff x="3575" y="1632"/>
                <a:chExt cx="1105" cy="1104"/>
              </a:xfrm>
            </p:grpSpPr>
            <p:grpSp>
              <p:nvGrpSpPr>
                <p:cNvPr id="168" name="Group 306"/>
                <p:cNvGrpSpPr>
                  <a:grpSpLocks/>
                </p:cNvGrpSpPr>
                <p:nvPr/>
              </p:nvGrpSpPr>
              <p:grpSpPr bwMode="auto">
                <a:xfrm>
                  <a:off x="3575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84" name="Line 307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85" name="Line 308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69" name="Group 309"/>
                <p:cNvGrpSpPr>
                  <a:grpSpLocks/>
                </p:cNvGrpSpPr>
                <p:nvPr/>
              </p:nvGrpSpPr>
              <p:grpSpPr bwMode="auto">
                <a:xfrm rot="27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82" name="Line 310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83" name="Line 311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70" name="Group 312"/>
                <p:cNvGrpSpPr>
                  <a:grpSpLocks/>
                </p:cNvGrpSpPr>
                <p:nvPr/>
              </p:nvGrpSpPr>
              <p:grpSpPr bwMode="auto">
                <a:xfrm rot="9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80" name="Line 313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81" name="Line 314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71" name="Group 315"/>
                <p:cNvGrpSpPr>
                  <a:grpSpLocks/>
                </p:cNvGrpSpPr>
                <p:nvPr/>
              </p:nvGrpSpPr>
              <p:grpSpPr bwMode="auto">
                <a:xfrm rot="36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78" name="Line 316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79" name="Line 317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72" name="Group 318"/>
                <p:cNvGrpSpPr>
                  <a:grpSpLocks/>
                </p:cNvGrpSpPr>
                <p:nvPr/>
              </p:nvGrpSpPr>
              <p:grpSpPr bwMode="auto">
                <a:xfrm rot="18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76" name="Line 319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77" name="Line 320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73" name="Group 321"/>
                <p:cNvGrpSpPr>
                  <a:grpSpLocks/>
                </p:cNvGrpSpPr>
                <p:nvPr/>
              </p:nvGrpSpPr>
              <p:grpSpPr bwMode="auto">
                <a:xfrm rot="45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74" name="Line 322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75" name="Line 323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</p:grpSp>
          <p:sp>
            <p:nvSpPr>
              <p:cNvPr id="61" name="Oval 324"/>
              <p:cNvSpPr>
                <a:spLocks noChangeArrowheads="1"/>
              </p:cNvSpPr>
              <p:nvPr/>
            </p:nvSpPr>
            <p:spPr bwMode="auto">
              <a:xfrm>
                <a:off x="1545" y="2851"/>
                <a:ext cx="108" cy="108"/>
              </a:xfrm>
              <a:prstGeom prst="ellipse">
                <a:avLst/>
              </a:prstGeom>
              <a:gradFill rotWithShape="1">
                <a:gsLst>
                  <a:gs pos="0">
                    <a:srgbClr val="969696"/>
                  </a:gs>
                  <a:gs pos="100000">
                    <a:srgbClr val="969696">
                      <a:gamma/>
                      <a:shade val="46275"/>
                      <a:invGamma/>
                    </a:srgbClr>
                  </a:gs>
                </a:gsLst>
                <a:lin ang="5400000" scaled="1"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62" name="Oval 325"/>
              <p:cNvSpPr>
                <a:spLocks noChangeArrowheads="1"/>
              </p:cNvSpPr>
              <p:nvPr/>
            </p:nvSpPr>
            <p:spPr bwMode="auto">
              <a:xfrm>
                <a:off x="1561" y="2868"/>
                <a:ext cx="76" cy="75"/>
              </a:xfrm>
              <a:prstGeom prst="ellipse">
                <a:avLst/>
              </a:prstGeom>
              <a:gradFill rotWithShape="1">
                <a:gsLst>
                  <a:gs pos="0">
                    <a:srgbClr val="969696"/>
                  </a:gs>
                  <a:gs pos="100000">
                    <a:srgbClr val="969696">
                      <a:gamma/>
                      <a:shade val="46275"/>
                      <a:invGamma/>
                    </a:srgbClr>
                  </a:gs>
                </a:gsLst>
                <a:lin ang="5400000" scaled="1"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63" name="Group 326"/>
              <p:cNvGrpSpPr>
                <a:grpSpLocks/>
              </p:cNvGrpSpPr>
              <p:nvPr/>
            </p:nvGrpSpPr>
            <p:grpSpPr bwMode="auto">
              <a:xfrm>
                <a:off x="513" y="2669"/>
                <a:ext cx="495" cy="494"/>
                <a:chOff x="3575" y="1632"/>
                <a:chExt cx="1105" cy="1104"/>
              </a:xfrm>
            </p:grpSpPr>
            <p:grpSp>
              <p:nvGrpSpPr>
                <p:cNvPr id="150" name="Group 327"/>
                <p:cNvGrpSpPr>
                  <a:grpSpLocks/>
                </p:cNvGrpSpPr>
                <p:nvPr/>
              </p:nvGrpSpPr>
              <p:grpSpPr bwMode="auto">
                <a:xfrm>
                  <a:off x="3575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66" name="Line 328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67" name="Line 329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51" name="Group 330"/>
                <p:cNvGrpSpPr>
                  <a:grpSpLocks/>
                </p:cNvGrpSpPr>
                <p:nvPr/>
              </p:nvGrpSpPr>
              <p:grpSpPr bwMode="auto">
                <a:xfrm rot="27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64" name="Line 331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65" name="Line 332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52" name="Group 333"/>
                <p:cNvGrpSpPr>
                  <a:grpSpLocks/>
                </p:cNvGrpSpPr>
                <p:nvPr/>
              </p:nvGrpSpPr>
              <p:grpSpPr bwMode="auto">
                <a:xfrm rot="9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62" name="Line 334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63" name="Line 335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53" name="Group 336"/>
                <p:cNvGrpSpPr>
                  <a:grpSpLocks/>
                </p:cNvGrpSpPr>
                <p:nvPr/>
              </p:nvGrpSpPr>
              <p:grpSpPr bwMode="auto">
                <a:xfrm rot="36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60" name="Line 337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61" name="Line 338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54" name="Group 339"/>
                <p:cNvGrpSpPr>
                  <a:grpSpLocks/>
                </p:cNvGrpSpPr>
                <p:nvPr/>
              </p:nvGrpSpPr>
              <p:grpSpPr bwMode="auto">
                <a:xfrm rot="18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58" name="Line 340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59" name="Line 341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55" name="Group 342"/>
                <p:cNvGrpSpPr>
                  <a:grpSpLocks/>
                </p:cNvGrpSpPr>
                <p:nvPr/>
              </p:nvGrpSpPr>
              <p:grpSpPr bwMode="auto">
                <a:xfrm rot="45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56" name="Line 343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57" name="Line 344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</p:grpSp>
          <p:sp>
            <p:nvSpPr>
              <p:cNvPr id="64" name="AutoShape 345"/>
              <p:cNvSpPr>
                <a:spLocks noChangeArrowheads="1"/>
              </p:cNvSpPr>
              <p:nvPr/>
            </p:nvSpPr>
            <p:spPr bwMode="auto">
              <a:xfrm>
                <a:off x="1338" y="2658"/>
                <a:ext cx="516" cy="516"/>
              </a:xfrm>
              <a:custGeom>
                <a:avLst/>
                <a:gdLst>
                  <a:gd name="G0" fmla="+- 1125 0 0"/>
                  <a:gd name="G1" fmla="+- 21600 0 1125"/>
                  <a:gd name="G2" fmla="+- 21600 0 1125"/>
                  <a:gd name="G3" fmla="*/ G0 2929 10000"/>
                  <a:gd name="G4" fmla="+- 21600 0 G3"/>
                  <a:gd name="G5" fmla="+- 21600 0 G3"/>
                  <a:gd name="T0" fmla="*/ 10800 w 21600"/>
                  <a:gd name="T1" fmla="*/ 0 h 21600"/>
                  <a:gd name="T2" fmla="*/ 3163 w 21600"/>
                  <a:gd name="T3" fmla="*/ 3163 h 21600"/>
                  <a:gd name="T4" fmla="*/ 0 w 21600"/>
                  <a:gd name="T5" fmla="*/ 10800 h 21600"/>
                  <a:gd name="T6" fmla="*/ 3163 w 21600"/>
                  <a:gd name="T7" fmla="*/ 18437 h 21600"/>
                  <a:gd name="T8" fmla="*/ 10800 w 21600"/>
                  <a:gd name="T9" fmla="*/ 21600 h 21600"/>
                  <a:gd name="T10" fmla="*/ 18437 w 21600"/>
                  <a:gd name="T11" fmla="*/ 18437 h 21600"/>
                  <a:gd name="T12" fmla="*/ 21600 w 21600"/>
                  <a:gd name="T13" fmla="*/ 10800 h 21600"/>
                  <a:gd name="T14" fmla="*/ 18437 w 21600"/>
                  <a:gd name="T15" fmla="*/ 3163 h 21600"/>
                  <a:gd name="T16" fmla="*/ 3163 w 21600"/>
                  <a:gd name="T17" fmla="*/ 3163 h 21600"/>
                  <a:gd name="T18" fmla="*/ 18437 w 21600"/>
                  <a:gd name="T19" fmla="*/ 18437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T16" t="T17" r="T18" b="T19"/>
                <a:pathLst>
                  <a:path w="21600" h="21600">
                    <a:moveTo>
                      <a:pt x="0" y="10800"/>
                    </a:move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lose/>
                    <a:moveTo>
                      <a:pt x="1125" y="10800"/>
                    </a:moveTo>
                    <a:cubicBezTo>
                      <a:pt x="1125" y="16143"/>
                      <a:pt x="5457" y="20475"/>
                      <a:pt x="10800" y="20475"/>
                    </a:cubicBezTo>
                    <a:cubicBezTo>
                      <a:pt x="16143" y="20475"/>
                      <a:pt x="20475" y="16143"/>
                      <a:pt x="20475" y="10800"/>
                    </a:cubicBezTo>
                    <a:cubicBezTo>
                      <a:pt x="20475" y="5457"/>
                      <a:pt x="16143" y="1125"/>
                      <a:pt x="10800" y="1125"/>
                    </a:cubicBezTo>
                    <a:cubicBezTo>
                      <a:pt x="5457" y="1125"/>
                      <a:pt x="1125" y="5457"/>
                      <a:pt x="1125" y="10800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0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 w="9525" algn="ctr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65" name="AutoShape 346"/>
              <p:cNvSpPr>
                <a:spLocks noChangeArrowheads="1"/>
              </p:cNvSpPr>
              <p:nvPr/>
            </p:nvSpPr>
            <p:spPr bwMode="auto">
              <a:xfrm>
                <a:off x="503" y="2658"/>
                <a:ext cx="516" cy="516"/>
              </a:xfrm>
              <a:custGeom>
                <a:avLst/>
                <a:gdLst>
                  <a:gd name="G0" fmla="+- 1219 0 0"/>
                  <a:gd name="G1" fmla="+- 21600 0 1219"/>
                  <a:gd name="G2" fmla="+- 21600 0 1219"/>
                  <a:gd name="G3" fmla="*/ G0 2929 10000"/>
                  <a:gd name="G4" fmla="+- 21600 0 G3"/>
                  <a:gd name="G5" fmla="+- 21600 0 G3"/>
                  <a:gd name="T0" fmla="*/ 10800 w 21600"/>
                  <a:gd name="T1" fmla="*/ 0 h 21600"/>
                  <a:gd name="T2" fmla="*/ 3163 w 21600"/>
                  <a:gd name="T3" fmla="*/ 3163 h 21600"/>
                  <a:gd name="T4" fmla="*/ 0 w 21600"/>
                  <a:gd name="T5" fmla="*/ 10800 h 21600"/>
                  <a:gd name="T6" fmla="*/ 3163 w 21600"/>
                  <a:gd name="T7" fmla="*/ 18437 h 21600"/>
                  <a:gd name="T8" fmla="*/ 10800 w 21600"/>
                  <a:gd name="T9" fmla="*/ 21600 h 21600"/>
                  <a:gd name="T10" fmla="*/ 18437 w 21600"/>
                  <a:gd name="T11" fmla="*/ 18437 h 21600"/>
                  <a:gd name="T12" fmla="*/ 21600 w 21600"/>
                  <a:gd name="T13" fmla="*/ 10800 h 21600"/>
                  <a:gd name="T14" fmla="*/ 18437 w 21600"/>
                  <a:gd name="T15" fmla="*/ 3163 h 21600"/>
                  <a:gd name="T16" fmla="*/ 3163 w 21600"/>
                  <a:gd name="T17" fmla="*/ 3163 h 21600"/>
                  <a:gd name="T18" fmla="*/ 18437 w 21600"/>
                  <a:gd name="T19" fmla="*/ 18437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T16" t="T17" r="T18" b="T19"/>
                <a:pathLst>
                  <a:path w="21600" h="21600">
                    <a:moveTo>
                      <a:pt x="0" y="10800"/>
                    </a:move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lose/>
                    <a:moveTo>
                      <a:pt x="1219" y="10800"/>
                    </a:moveTo>
                    <a:cubicBezTo>
                      <a:pt x="1219" y="16091"/>
                      <a:pt x="5509" y="20381"/>
                      <a:pt x="10800" y="20381"/>
                    </a:cubicBezTo>
                    <a:cubicBezTo>
                      <a:pt x="16091" y="20381"/>
                      <a:pt x="20381" y="16091"/>
                      <a:pt x="20381" y="10800"/>
                    </a:cubicBezTo>
                    <a:cubicBezTo>
                      <a:pt x="20381" y="5509"/>
                      <a:pt x="16091" y="1219"/>
                      <a:pt x="10800" y="1219"/>
                    </a:cubicBezTo>
                    <a:cubicBezTo>
                      <a:pt x="5509" y="1219"/>
                      <a:pt x="1219" y="5509"/>
                      <a:pt x="1219" y="10800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0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 w="9525" algn="ctr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66" name="AutoShape 347"/>
              <p:cNvSpPr>
                <a:spLocks noChangeArrowheads="1"/>
              </p:cNvSpPr>
              <p:nvPr/>
            </p:nvSpPr>
            <p:spPr bwMode="auto">
              <a:xfrm>
                <a:off x="1338" y="2658"/>
                <a:ext cx="516" cy="516"/>
              </a:xfrm>
              <a:custGeom>
                <a:avLst/>
                <a:gdLst>
                  <a:gd name="G0" fmla="+- 694 0 0"/>
                  <a:gd name="G1" fmla="+- 21600 0 694"/>
                  <a:gd name="G2" fmla="+- 21600 0 694"/>
                  <a:gd name="G3" fmla="*/ G0 2929 10000"/>
                  <a:gd name="G4" fmla="+- 21600 0 G3"/>
                  <a:gd name="G5" fmla="+- 21600 0 G3"/>
                  <a:gd name="T0" fmla="*/ 10800 w 21600"/>
                  <a:gd name="T1" fmla="*/ 0 h 21600"/>
                  <a:gd name="T2" fmla="*/ 3163 w 21600"/>
                  <a:gd name="T3" fmla="*/ 3163 h 21600"/>
                  <a:gd name="T4" fmla="*/ 0 w 21600"/>
                  <a:gd name="T5" fmla="*/ 10800 h 21600"/>
                  <a:gd name="T6" fmla="*/ 3163 w 21600"/>
                  <a:gd name="T7" fmla="*/ 18437 h 21600"/>
                  <a:gd name="T8" fmla="*/ 10800 w 21600"/>
                  <a:gd name="T9" fmla="*/ 21600 h 21600"/>
                  <a:gd name="T10" fmla="*/ 18437 w 21600"/>
                  <a:gd name="T11" fmla="*/ 18437 h 21600"/>
                  <a:gd name="T12" fmla="*/ 21600 w 21600"/>
                  <a:gd name="T13" fmla="*/ 10800 h 21600"/>
                  <a:gd name="T14" fmla="*/ 18437 w 21600"/>
                  <a:gd name="T15" fmla="*/ 3163 h 21600"/>
                  <a:gd name="T16" fmla="*/ 3163 w 21600"/>
                  <a:gd name="T17" fmla="*/ 3163 h 21600"/>
                  <a:gd name="T18" fmla="*/ 18437 w 21600"/>
                  <a:gd name="T19" fmla="*/ 18437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T16" t="T17" r="T18" b="T19"/>
                <a:pathLst>
                  <a:path w="21600" h="21600">
                    <a:moveTo>
                      <a:pt x="0" y="10800"/>
                    </a:move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lose/>
                    <a:moveTo>
                      <a:pt x="694" y="10800"/>
                    </a:moveTo>
                    <a:cubicBezTo>
                      <a:pt x="694" y="16381"/>
                      <a:pt x="5219" y="20906"/>
                      <a:pt x="10800" y="20906"/>
                    </a:cubicBezTo>
                    <a:cubicBezTo>
                      <a:pt x="16381" y="20906"/>
                      <a:pt x="20906" y="16381"/>
                      <a:pt x="20906" y="10800"/>
                    </a:cubicBezTo>
                    <a:cubicBezTo>
                      <a:pt x="20906" y="5219"/>
                      <a:pt x="16381" y="694"/>
                      <a:pt x="10800" y="694"/>
                    </a:cubicBezTo>
                    <a:cubicBezTo>
                      <a:pt x="5219" y="694"/>
                      <a:pt x="694" y="5219"/>
                      <a:pt x="694" y="10800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rgbClr val="333333"/>
                  </a:gs>
                  <a:gs pos="100000">
                    <a:srgbClr val="333333">
                      <a:gamma/>
                      <a:shade val="46275"/>
                      <a:invGamma/>
                    </a:srgbClr>
                  </a:gs>
                </a:gsLst>
                <a:lin ang="5400000" scaled="1"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67" name="AutoShape 348"/>
              <p:cNvSpPr>
                <a:spLocks noChangeArrowheads="1"/>
              </p:cNvSpPr>
              <p:nvPr/>
            </p:nvSpPr>
            <p:spPr bwMode="auto">
              <a:xfrm>
                <a:off x="503" y="2658"/>
                <a:ext cx="516" cy="516"/>
              </a:xfrm>
              <a:custGeom>
                <a:avLst/>
                <a:gdLst>
                  <a:gd name="G0" fmla="+- 694 0 0"/>
                  <a:gd name="G1" fmla="+- 21600 0 694"/>
                  <a:gd name="G2" fmla="+- 21600 0 694"/>
                  <a:gd name="G3" fmla="*/ G0 2929 10000"/>
                  <a:gd name="G4" fmla="+- 21600 0 G3"/>
                  <a:gd name="G5" fmla="+- 21600 0 G3"/>
                  <a:gd name="T0" fmla="*/ 10800 w 21600"/>
                  <a:gd name="T1" fmla="*/ 0 h 21600"/>
                  <a:gd name="T2" fmla="*/ 3163 w 21600"/>
                  <a:gd name="T3" fmla="*/ 3163 h 21600"/>
                  <a:gd name="T4" fmla="*/ 0 w 21600"/>
                  <a:gd name="T5" fmla="*/ 10800 h 21600"/>
                  <a:gd name="T6" fmla="*/ 3163 w 21600"/>
                  <a:gd name="T7" fmla="*/ 18437 h 21600"/>
                  <a:gd name="T8" fmla="*/ 10800 w 21600"/>
                  <a:gd name="T9" fmla="*/ 21600 h 21600"/>
                  <a:gd name="T10" fmla="*/ 18437 w 21600"/>
                  <a:gd name="T11" fmla="*/ 18437 h 21600"/>
                  <a:gd name="T12" fmla="*/ 21600 w 21600"/>
                  <a:gd name="T13" fmla="*/ 10800 h 21600"/>
                  <a:gd name="T14" fmla="*/ 18437 w 21600"/>
                  <a:gd name="T15" fmla="*/ 3163 h 21600"/>
                  <a:gd name="T16" fmla="*/ 3163 w 21600"/>
                  <a:gd name="T17" fmla="*/ 3163 h 21600"/>
                  <a:gd name="T18" fmla="*/ 18437 w 21600"/>
                  <a:gd name="T19" fmla="*/ 18437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T16" t="T17" r="T18" b="T19"/>
                <a:pathLst>
                  <a:path w="21600" h="21600">
                    <a:moveTo>
                      <a:pt x="0" y="10800"/>
                    </a:move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lose/>
                    <a:moveTo>
                      <a:pt x="694" y="10800"/>
                    </a:moveTo>
                    <a:cubicBezTo>
                      <a:pt x="694" y="16381"/>
                      <a:pt x="5219" y="20906"/>
                      <a:pt x="10800" y="20906"/>
                    </a:cubicBezTo>
                    <a:cubicBezTo>
                      <a:pt x="16381" y="20906"/>
                      <a:pt x="20906" y="16381"/>
                      <a:pt x="20906" y="10800"/>
                    </a:cubicBezTo>
                    <a:cubicBezTo>
                      <a:pt x="20906" y="5219"/>
                      <a:pt x="16381" y="694"/>
                      <a:pt x="10800" y="694"/>
                    </a:cubicBezTo>
                    <a:cubicBezTo>
                      <a:pt x="5219" y="694"/>
                      <a:pt x="694" y="5219"/>
                      <a:pt x="694" y="10800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rgbClr val="333333"/>
                  </a:gs>
                  <a:gs pos="100000">
                    <a:srgbClr val="333333">
                      <a:gamma/>
                      <a:shade val="46275"/>
                      <a:invGamma/>
                    </a:srgbClr>
                  </a:gs>
                </a:gsLst>
                <a:lin ang="5400000" scaled="1"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68" name="AutoShape 349"/>
              <p:cNvSpPr>
                <a:spLocks noChangeArrowheads="1"/>
              </p:cNvSpPr>
              <p:nvPr/>
            </p:nvSpPr>
            <p:spPr bwMode="auto">
              <a:xfrm>
                <a:off x="485" y="2640"/>
                <a:ext cx="552" cy="552"/>
              </a:xfrm>
              <a:custGeom>
                <a:avLst/>
                <a:gdLst>
                  <a:gd name="G0" fmla="+- 10438 0 0"/>
                  <a:gd name="G1" fmla="+- 11537643 0 0"/>
                  <a:gd name="G2" fmla="+- 0 0 11537643"/>
                  <a:gd name="T0" fmla="*/ 0 256 1"/>
                  <a:gd name="T1" fmla="*/ 180 256 1"/>
                  <a:gd name="G3" fmla="+- 11537643 T0 T1"/>
                  <a:gd name="T2" fmla="*/ 0 256 1"/>
                  <a:gd name="T3" fmla="*/ 90 256 1"/>
                  <a:gd name="G4" fmla="+- 11537643 T2 T3"/>
                  <a:gd name="G5" fmla="*/ G4 2 1"/>
                  <a:gd name="T4" fmla="*/ 90 256 1"/>
                  <a:gd name="T5" fmla="*/ 0 256 1"/>
                  <a:gd name="G6" fmla="+- 11537643 T4 T5"/>
                  <a:gd name="G7" fmla="*/ G6 2 1"/>
                  <a:gd name="G8" fmla="abs 11537643"/>
                  <a:gd name="T6" fmla="*/ 0 256 1"/>
                  <a:gd name="T7" fmla="*/ 90 256 1"/>
                  <a:gd name="G9" fmla="+- G8 T6 T7"/>
                  <a:gd name="G10" fmla="?: G9 G7 G5"/>
                  <a:gd name="T8" fmla="*/ 0 256 1"/>
                  <a:gd name="T9" fmla="*/ 360 256 1"/>
                  <a:gd name="G11" fmla="+- G10 T8 T9"/>
                  <a:gd name="G12" fmla="?: G10 G11 G10"/>
                  <a:gd name="T10" fmla="*/ 0 256 1"/>
                  <a:gd name="T11" fmla="*/ 360 256 1"/>
                  <a:gd name="G13" fmla="+- G12 T10 T11"/>
                  <a:gd name="G14" fmla="?: G12 G13 G12"/>
                  <a:gd name="G15" fmla="+- 0 0 G14"/>
                  <a:gd name="G16" fmla="+- 10800 0 0"/>
                  <a:gd name="G17" fmla="+- 10800 0 10438"/>
                  <a:gd name="G18" fmla="*/ 10438 1 2"/>
                  <a:gd name="G19" fmla="+- G18 5400 0"/>
                  <a:gd name="G20" fmla="cos G19 11537643"/>
                  <a:gd name="G21" fmla="sin G19 11537643"/>
                  <a:gd name="G22" fmla="+- G20 10800 0"/>
                  <a:gd name="G23" fmla="+- G21 10800 0"/>
                  <a:gd name="G24" fmla="+- 10800 0 G20"/>
                  <a:gd name="G25" fmla="+- 10438 10800 0"/>
                  <a:gd name="G26" fmla="?: G9 G17 G25"/>
                  <a:gd name="G27" fmla="?: G9 0 21600"/>
                  <a:gd name="G28" fmla="cos 10800 11537643"/>
                  <a:gd name="G29" fmla="sin 10800 11537643"/>
                  <a:gd name="G30" fmla="sin 10438 11537643"/>
                  <a:gd name="G31" fmla="+- G28 10800 0"/>
                  <a:gd name="G32" fmla="+- G29 10800 0"/>
                  <a:gd name="G33" fmla="+- G30 10800 0"/>
                  <a:gd name="G34" fmla="?: G4 0 G31"/>
                  <a:gd name="G35" fmla="?: 11537643 G34 0"/>
                  <a:gd name="G36" fmla="?: G6 G35 G31"/>
                  <a:gd name="G37" fmla="+- 21600 0 G36"/>
                  <a:gd name="G38" fmla="?: G4 0 G33"/>
                  <a:gd name="G39" fmla="?: 11537643 G38 G32"/>
                  <a:gd name="G40" fmla="?: G6 G39 0"/>
                  <a:gd name="G41" fmla="?: G4 G32 21600"/>
                  <a:gd name="G42" fmla="?: G6 G41 G33"/>
                  <a:gd name="T12" fmla="*/ 10800 w 21600"/>
                  <a:gd name="T13" fmla="*/ 0 h 21600"/>
                  <a:gd name="T14" fmla="*/ 206 w 21600"/>
                  <a:gd name="T15" fmla="*/ 11531 h 21600"/>
                  <a:gd name="T16" fmla="*/ 10800 w 21600"/>
                  <a:gd name="T17" fmla="*/ 362 h 21600"/>
                  <a:gd name="T18" fmla="*/ 21394 w 21600"/>
                  <a:gd name="T19" fmla="*/ 11531 h 21600"/>
                  <a:gd name="T20" fmla="*/ G36 w 21600"/>
                  <a:gd name="T21" fmla="*/ G40 h 21600"/>
                  <a:gd name="T22" fmla="*/ G37 w 21600"/>
                  <a:gd name="T23" fmla="*/ G42 h 21600"/>
                </a:gdLst>
                <a:ahLst/>
                <a:cxnLst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T20" t="T21" r="T22" b="T23"/>
                <a:pathLst>
                  <a:path w="21600" h="21600">
                    <a:moveTo>
                      <a:pt x="386" y="11518"/>
                    </a:moveTo>
                    <a:cubicBezTo>
                      <a:pt x="370" y="11279"/>
                      <a:pt x="362" y="11039"/>
                      <a:pt x="362" y="10800"/>
                    </a:cubicBezTo>
                    <a:cubicBezTo>
                      <a:pt x="362" y="5035"/>
                      <a:pt x="5035" y="362"/>
                      <a:pt x="10800" y="362"/>
                    </a:cubicBezTo>
                    <a:cubicBezTo>
                      <a:pt x="16564" y="362"/>
                      <a:pt x="21238" y="5035"/>
                      <a:pt x="21238" y="10800"/>
                    </a:cubicBezTo>
                    <a:cubicBezTo>
                      <a:pt x="21238" y="11039"/>
                      <a:pt x="21229" y="11279"/>
                      <a:pt x="21213" y="11518"/>
                    </a:cubicBezTo>
                    <a:lnTo>
                      <a:pt x="21574" y="11543"/>
                    </a:lnTo>
                    <a:cubicBezTo>
                      <a:pt x="21591" y="11296"/>
                      <a:pt x="21600" y="11048"/>
                      <a:pt x="21600" y="10800"/>
                    </a:cubicBezTo>
                    <a:cubicBezTo>
                      <a:pt x="21600" y="4835"/>
                      <a:pt x="16764" y="0"/>
                      <a:pt x="10800" y="0"/>
                    </a:cubicBezTo>
                    <a:cubicBezTo>
                      <a:pt x="4835" y="0"/>
                      <a:pt x="0" y="4835"/>
                      <a:pt x="0" y="10800"/>
                    </a:cubicBezTo>
                    <a:cubicBezTo>
                      <a:pt x="-1" y="11048"/>
                      <a:pt x="8" y="11296"/>
                      <a:pt x="25" y="11543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0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 w="9525" algn="ctr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18" name="AutoShape 350"/>
              <p:cNvSpPr>
                <a:spLocks noChangeArrowheads="1"/>
              </p:cNvSpPr>
              <p:nvPr/>
            </p:nvSpPr>
            <p:spPr bwMode="auto">
              <a:xfrm rot="-900000">
                <a:off x="1320" y="2640"/>
                <a:ext cx="552" cy="552"/>
              </a:xfrm>
              <a:custGeom>
                <a:avLst/>
                <a:gdLst>
                  <a:gd name="G0" fmla="+- 10541 0 0"/>
                  <a:gd name="G1" fmla="+- -10661547 0 0"/>
                  <a:gd name="G2" fmla="+- 0 0 -10661547"/>
                  <a:gd name="T0" fmla="*/ 0 256 1"/>
                  <a:gd name="T1" fmla="*/ 180 256 1"/>
                  <a:gd name="G3" fmla="+- -10661547 T0 T1"/>
                  <a:gd name="T2" fmla="*/ 0 256 1"/>
                  <a:gd name="T3" fmla="*/ 90 256 1"/>
                  <a:gd name="G4" fmla="+- -10661547 T2 T3"/>
                  <a:gd name="G5" fmla="*/ G4 2 1"/>
                  <a:gd name="T4" fmla="*/ 90 256 1"/>
                  <a:gd name="T5" fmla="*/ 0 256 1"/>
                  <a:gd name="G6" fmla="+- -10661547 T4 T5"/>
                  <a:gd name="G7" fmla="*/ G6 2 1"/>
                  <a:gd name="G8" fmla="abs -10661547"/>
                  <a:gd name="T6" fmla="*/ 0 256 1"/>
                  <a:gd name="T7" fmla="*/ 90 256 1"/>
                  <a:gd name="G9" fmla="+- G8 T6 T7"/>
                  <a:gd name="G10" fmla="?: G9 G7 G5"/>
                  <a:gd name="T8" fmla="*/ 0 256 1"/>
                  <a:gd name="T9" fmla="*/ 360 256 1"/>
                  <a:gd name="G11" fmla="+- G10 T8 T9"/>
                  <a:gd name="G12" fmla="?: G10 G11 G10"/>
                  <a:gd name="T10" fmla="*/ 0 256 1"/>
                  <a:gd name="T11" fmla="*/ 360 256 1"/>
                  <a:gd name="G13" fmla="+- G12 T10 T11"/>
                  <a:gd name="G14" fmla="?: G12 G13 G12"/>
                  <a:gd name="G15" fmla="+- 0 0 G14"/>
                  <a:gd name="G16" fmla="+- 10800 0 0"/>
                  <a:gd name="G17" fmla="+- 10800 0 10541"/>
                  <a:gd name="G18" fmla="*/ 10541 1 2"/>
                  <a:gd name="G19" fmla="+- G18 5400 0"/>
                  <a:gd name="G20" fmla="cos G19 -10661547"/>
                  <a:gd name="G21" fmla="sin G19 -10661547"/>
                  <a:gd name="G22" fmla="+- G20 10800 0"/>
                  <a:gd name="G23" fmla="+- G21 10800 0"/>
                  <a:gd name="G24" fmla="+- 10800 0 G20"/>
                  <a:gd name="G25" fmla="+- 10541 10800 0"/>
                  <a:gd name="G26" fmla="?: G9 G17 G25"/>
                  <a:gd name="G27" fmla="?: G9 0 21600"/>
                  <a:gd name="G28" fmla="cos 10800 -10661547"/>
                  <a:gd name="G29" fmla="sin 10800 -10661547"/>
                  <a:gd name="G30" fmla="sin 10541 -10661547"/>
                  <a:gd name="G31" fmla="+- G28 10800 0"/>
                  <a:gd name="G32" fmla="+- G29 10800 0"/>
                  <a:gd name="G33" fmla="+- G30 10800 0"/>
                  <a:gd name="G34" fmla="?: G4 0 G31"/>
                  <a:gd name="G35" fmla="?: -10661547 G34 0"/>
                  <a:gd name="G36" fmla="?: G6 G35 G31"/>
                  <a:gd name="G37" fmla="+- 21600 0 G36"/>
                  <a:gd name="G38" fmla="?: G4 0 G33"/>
                  <a:gd name="G39" fmla="?: -10661547 G38 G32"/>
                  <a:gd name="G40" fmla="?: G6 G39 0"/>
                  <a:gd name="G41" fmla="?: G4 G32 21600"/>
                  <a:gd name="G42" fmla="?: G6 G41 G33"/>
                  <a:gd name="T12" fmla="*/ 10800 w 21600"/>
                  <a:gd name="T13" fmla="*/ 0 h 21600"/>
                  <a:gd name="T14" fmla="*/ 612 w 21600"/>
                  <a:gd name="T15" fmla="*/ 7623 h 21600"/>
                  <a:gd name="T16" fmla="*/ 10800 w 21600"/>
                  <a:gd name="T17" fmla="*/ 259 h 21600"/>
                  <a:gd name="T18" fmla="*/ 20988 w 21600"/>
                  <a:gd name="T19" fmla="*/ 7623 h 21600"/>
                  <a:gd name="T20" fmla="*/ G36 w 21600"/>
                  <a:gd name="T21" fmla="*/ G40 h 21600"/>
                  <a:gd name="T22" fmla="*/ G37 w 21600"/>
                  <a:gd name="T23" fmla="*/ G42 h 21600"/>
                </a:gdLst>
                <a:ahLst/>
                <a:cxnLst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T20" t="T21" r="T22" b="T23"/>
                <a:pathLst>
                  <a:path w="21600" h="21600">
                    <a:moveTo>
                      <a:pt x="736" y="7662"/>
                    </a:moveTo>
                    <a:cubicBezTo>
                      <a:pt x="2109" y="3258"/>
                      <a:pt x="6187" y="258"/>
                      <a:pt x="10800" y="259"/>
                    </a:cubicBezTo>
                    <a:cubicBezTo>
                      <a:pt x="15412" y="259"/>
                      <a:pt x="19490" y="3258"/>
                      <a:pt x="20863" y="7662"/>
                    </a:cubicBezTo>
                    <a:lnTo>
                      <a:pt x="21110" y="7585"/>
                    </a:lnTo>
                    <a:cubicBezTo>
                      <a:pt x="19703" y="3073"/>
                      <a:pt x="15526" y="-1"/>
                      <a:pt x="10799" y="0"/>
                    </a:cubicBezTo>
                    <a:cubicBezTo>
                      <a:pt x="6073" y="0"/>
                      <a:pt x="1896" y="3073"/>
                      <a:pt x="489" y="7585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0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 w="9525" algn="ctr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119" name="Group 351"/>
              <p:cNvGrpSpPr>
                <a:grpSpLocks/>
              </p:cNvGrpSpPr>
              <p:nvPr/>
            </p:nvGrpSpPr>
            <p:grpSpPr bwMode="auto">
              <a:xfrm>
                <a:off x="1011" y="2425"/>
                <a:ext cx="509" cy="522"/>
                <a:chOff x="1413" y="471"/>
                <a:chExt cx="1135" cy="1166"/>
              </a:xfrm>
            </p:grpSpPr>
            <p:sp>
              <p:nvSpPr>
                <p:cNvPr id="145" name="AutoShape 352"/>
                <p:cNvSpPr>
                  <a:spLocks noChangeArrowheads="1"/>
                </p:cNvSpPr>
                <p:nvPr/>
              </p:nvSpPr>
              <p:spPr bwMode="auto">
                <a:xfrm>
                  <a:off x="1463" y="1236"/>
                  <a:ext cx="433" cy="2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FF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46" name="AutoShape 353"/>
                <p:cNvSpPr>
                  <a:spLocks noChangeArrowheads="1"/>
                </p:cNvSpPr>
                <p:nvPr/>
              </p:nvSpPr>
              <p:spPr bwMode="auto">
                <a:xfrm rot="-2454863">
                  <a:off x="1525" y="1137"/>
                  <a:ext cx="957" cy="2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FF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47" name="AutoShape 354"/>
                <p:cNvSpPr>
                  <a:spLocks noChangeArrowheads="1"/>
                </p:cNvSpPr>
                <p:nvPr/>
              </p:nvSpPr>
              <p:spPr bwMode="auto">
                <a:xfrm rot="-900000">
                  <a:off x="1413" y="780"/>
                  <a:ext cx="57" cy="680"/>
                </a:xfrm>
                <a:prstGeom prst="roundRect">
                  <a:avLst>
                    <a:gd name="adj" fmla="val 16667"/>
                  </a:avLst>
                </a:prstGeom>
                <a:solidFill>
                  <a:srgbClr val="FFFF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48" name="AutoShape 355"/>
                <p:cNvSpPr>
                  <a:spLocks noChangeArrowheads="1"/>
                </p:cNvSpPr>
                <p:nvPr/>
              </p:nvSpPr>
              <p:spPr bwMode="auto">
                <a:xfrm rot="2968224">
                  <a:off x="1972" y="701"/>
                  <a:ext cx="72" cy="108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FF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49" name="AutoShape 356"/>
                <p:cNvSpPr>
                  <a:spLocks noChangeArrowheads="1"/>
                </p:cNvSpPr>
                <p:nvPr/>
              </p:nvSpPr>
              <p:spPr bwMode="auto">
                <a:xfrm rot="-1581337">
                  <a:off x="2444" y="471"/>
                  <a:ext cx="81" cy="116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FF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sp>
            <p:nvSpPr>
              <p:cNvPr id="120" name="Oval 357"/>
              <p:cNvSpPr>
                <a:spLocks noChangeArrowheads="1"/>
              </p:cNvSpPr>
              <p:nvPr/>
            </p:nvSpPr>
            <p:spPr bwMode="auto">
              <a:xfrm>
                <a:off x="1585" y="2892"/>
                <a:ext cx="27" cy="27"/>
              </a:xfrm>
              <a:prstGeom prst="ellipse">
                <a:avLst/>
              </a:prstGeom>
              <a:gradFill rotWithShape="1">
                <a:gsLst>
                  <a:gs pos="0">
                    <a:schemeClr val="bg2">
                      <a:alpha val="89999"/>
                    </a:schemeClr>
                  </a:gs>
                  <a:gs pos="100000">
                    <a:schemeClr val="bg2">
                      <a:gamma/>
                      <a:shade val="46275"/>
                      <a:invGamma/>
                    </a:schemeClr>
                  </a:gs>
                </a:gsLst>
                <a:lin ang="5400000" scaled="1"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21" name="AutoShape 358"/>
              <p:cNvSpPr>
                <a:spLocks noChangeArrowheads="1"/>
              </p:cNvSpPr>
              <p:nvPr/>
            </p:nvSpPr>
            <p:spPr bwMode="auto">
              <a:xfrm rot="-900000">
                <a:off x="455" y="2947"/>
                <a:ext cx="318" cy="13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0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22" name="AutoShape 359"/>
              <p:cNvSpPr>
                <a:spLocks noChangeArrowheads="1"/>
              </p:cNvSpPr>
              <p:nvPr/>
            </p:nvSpPr>
            <p:spPr bwMode="auto">
              <a:xfrm rot="4500000">
                <a:off x="563" y="2759"/>
                <a:ext cx="317" cy="13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0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23" name="AutoShape 360"/>
              <p:cNvSpPr>
                <a:spLocks noChangeArrowheads="1"/>
              </p:cNvSpPr>
              <p:nvPr/>
            </p:nvSpPr>
            <p:spPr bwMode="auto">
              <a:xfrm>
                <a:off x="585" y="2612"/>
                <a:ext cx="271" cy="12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0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24" name="AutoShape 361"/>
              <p:cNvSpPr>
                <a:spLocks noChangeArrowheads="1"/>
              </p:cNvSpPr>
              <p:nvPr/>
            </p:nvSpPr>
            <p:spPr bwMode="auto">
              <a:xfrm rot="1800000">
                <a:off x="835" y="2636"/>
                <a:ext cx="105" cy="12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0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25" name="Freeform 362"/>
              <p:cNvSpPr>
                <a:spLocks/>
              </p:cNvSpPr>
              <p:nvPr/>
            </p:nvSpPr>
            <p:spPr bwMode="auto">
              <a:xfrm>
                <a:off x="881" y="2501"/>
                <a:ext cx="220" cy="92"/>
              </a:xfrm>
              <a:custGeom>
                <a:avLst/>
                <a:gdLst>
                  <a:gd name="T0" fmla="*/ 33 w 491"/>
                  <a:gd name="T1" fmla="*/ 84 h 207"/>
                  <a:gd name="T2" fmla="*/ 231 w 491"/>
                  <a:gd name="T3" fmla="*/ 198 h 207"/>
                  <a:gd name="T4" fmla="*/ 486 w 491"/>
                  <a:gd name="T5" fmla="*/ 28 h 207"/>
                  <a:gd name="T6" fmla="*/ 203 w 491"/>
                  <a:gd name="T7" fmla="*/ 28 h 207"/>
                  <a:gd name="T8" fmla="*/ 33 w 491"/>
                  <a:gd name="T9" fmla="*/ 28 h 207"/>
                  <a:gd name="T10" fmla="*/ 33 w 491"/>
                  <a:gd name="T11" fmla="*/ 84 h 20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491" h="207">
                    <a:moveTo>
                      <a:pt x="33" y="84"/>
                    </a:moveTo>
                    <a:cubicBezTo>
                      <a:pt x="66" y="112"/>
                      <a:pt x="156" y="207"/>
                      <a:pt x="231" y="198"/>
                    </a:cubicBezTo>
                    <a:cubicBezTo>
                      <a:pt x="306" y="189"/>
                      <a:pt x="491" y="56"/>
                      <a:pt x="486" y="28"/>
                    </a:cubicBezTo>
                    <a:cubicBezTo>
                      <a:pt x="481" y="0"/>
                      <a:pt x="278" y="28"/>
                      <a:pt x="203" y="28"/>
                    </a:cubicBezTo>
                    <a:cubicBezTo>
                      <a:pt x="128" y="28"/>
                      <a:pt x="61" y="19"/>
                      <a:pt x="33" y="28"/>
                    </a:cubicBezTo>
                    <a:cubicBezTo>
                      <a:pt x="5" y="37"/>
                      <a:pt x="0" y="56"/>
                      <a:pt x="33" y="84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chemeClr val="tx1">
                      <a:gamma/>
                      <a:tint val="63529"/>
                      <a:invGamma/>
                    </a:schemeClr>
                  </a:gs>
                  <a:gs pos="100000">
                    <a:schemeClr val="tx1"/>
                  </a:gs>
                </a:gsLst>
                <a:lin ang="5400000" scaled="1"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126" name="Freeform 363"/>
              <p:cNvSpPr>
                <a:spLocks/>
              </p:cNvSpPr>
              <p:nvPr/>
            </p:nvSpPr>
            <p:spPr bwMode="auto">
              <a:xfrm>
                <a:off x="532" y="2672"/>
                <a:ext cx="44" cy="75"/>
              </a:xfrm>
              <a:custGeom>
                <a:avLst/>
                <a:gdLst>
                  <a:gd name="T0" fmla="*/ 99 w 99"/>
                  <a:gd name="T1" fmla="*/ 71 h 166"/>
                  <a:gd name="T2" fmla="*/ 14 w 99"/>
                  <a:gd name="T3" fmla="*/ 14 h 166"/>
                  <a:gd name="T4" fmla="*/ 14 w 99"/>
                  <a:gd name="T5" fmla="*/ 156 h 166"/>
                  <a:gd name="T6" fmla="*/ 99 w 99"/>
                  <a:gd name="T7" fmla="*/ 71 h 16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99" h="166">
                    <a:moveTo>
                      <a:pt x="99" y="71"/>
                    </a:moveTo>
                    <a:cubicBezTo>
                      <a:pt x="99" y="47"/>
                      <a:pt x="28" y="0"/>
                      <a:pt x="14" y="14"/>
                    </a:cubicBezTo>
                    <a:cubicBezTo>
                      <a:pt x="0" y="28"/>
                      <a:pt x="0" y="146"/>
                      <a:pt x="14" y="156"/>
                    </a:cubicBezTo>
                    <a:cubicBezTo>
                      <a:pt x="28" y="166"/>
                      <a:pt x="99" y="95"/>
                      <a:pt x="99" y="71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rgbClr val="800000"/>
                  </a:gs>
                  <a:gs pos="100000">
                    <a:srgbClr val="800000">
                      <a:gamma/>
                      <a:shade val="46275"/>
                      <a:invGamma/>
                    </a:srgbClr>
                  </a:gs>
                </a:gsLst>
                <a:lin ang="5400000" scaled="1"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grpSp>
            <p:nvGrpSpPr>
              <p:cNvPr id="127" name="Group 364"/>
              <p:cNvGrpSpPr>
                <a:grpSpLocks/>
              </p:cNvGrpSpPr>
              <p:nvPr/>
            </p:nvGrpSpPr>
            <p:grpSpPr bwMode="auto">
              <a:xfrm>
                <a:off x="1694" y="2615"/>
                <a:ext cx="38" cy="51"/>
                <a:chOff x="4282" y="1480"/>
                <a:chExt cx="142" cy="170"/>
              </a:xfrm>
            </p:grpSpPr>
            <p:sp>
              <p:nvSpPr>
                <p:cNvPr id="143" name="AutoShape 365"/>
                <p:cNvSpPr>
                  <a:spLocks noChangeArrowheads="1"/>
                </p:cNvSpPr>
                <p:nvPr/>
              </p:nvSpPr>
              <p:spPr bwMode="auto">
                <a:xfrm>
                  <a:off x="4339" y="1480"/>
                  <a:ext cx="85" cy="170"/>
                </a:xfrm>
                <a:prstGeom prst="roundRect">
                  <a:avLst>
                    <a:gd name="adj" fmla="val 16667"/>
                  </a:avLst>
                </a:prstGeom>
                <a:gradFill rotWithShape="1">
                  <a:gsLst>
                    <a:gs pos="0">
                      <a:srgbClr val="C0C0C0"/>
                    </a:gs>
                    <a:gs pos="50000">
                      <a:srgbClr val="C0C0C0">
                        <a:gamma/>
                        <a:tint val="0"/>
                        <a:invGamma/>
                      </a:srgbClr>
                    </a:gs>
                    <a:gs pos="100000">
                      <a:srgbClr val="C0C0C0"/>
                    </a:gs>
                  </a:gsLst>
                  <a:lin ang="5400000" scaled="1"/>
                </a:gradFill>
                <a:ln w="9525" algn="ctr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44" name="AutoShape 366"/>
                <p:cNvSpPr>
                  <a:spLocks noChangeArrowheads="1"/>
                </p:cNvSpPr>
                <p:nvPr/>
              </p:nvSpPr>
              <p:spPr bwMode="auto">
                <a:xfrm>
                  <a:off x="4282" y="1480"/>
                  <a:ext cx="85" cy="170"/>
                </a:xfrm>
                <a:prstGeom prst="roundRect">
                  <a:avLst>
                    <a:gd name="adj" fmla="val 16667"/>
                  </a:avLst>
                </a:prstGeom>
                <a:gradFill rotWithShape="1">
                  <a:gsLst>
                    <a:gs pos="0">
                      <a:srgbClr val="C0C0C0"/>
                    </a:gs>
                    <a:gs pos="50000">
                      <a:srgbClr val="C0C0C0">
                        <a:gamma/>
                        <a:tint val="0"/>
                        <a:invGamma/>
                      </a:srgbClr>
                    </a:gs>
                    <a:gs pos="100000">
                      <a:srgbClr val="C0C0C0"/>
                    </a:gs>
                  </a:gsLst>
                  <a:lin ang="5400000" scaled="1"/>
                </a:gradFill>
                <a:ln w="9525" algn="ctr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sp>
            <p:nvSpPr>
              <p:cNvPr id="128" name="AutoShape 367"/>
              <p:cNvSpPr>
                <a:spLocks noChangeArrowheads="1"/>
              </p:cNvSpPr>
              <p:nvPr/>
            </p:nvSpPr>
            <p:spPr bwMode="auto">
              <a:xfrm rot="-2700000">
                <a:off x="1356" y="2422"/>
                <a:ext cx="80" cy="40"/>
              </a:xfrm>
              <a:prstGeom prst="roundRect">
                <a:avLst>
                  <a:gd name="adj" fmla="val 50000"/>
                </a:avLst>
              </a:prstGeom>
              <a:solidFill>
                <a:srgbClr val="FFFF00"/>
              </a:solidFill>
              <a:ln w="9525" algn="ctr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29" name="AutoShape 368"/>
              <p:cNvSpPr>
                <a:spLocks noChangeArrowheads="1"/>
              </p:cNvSpPr>
              <p:nvPr/>
            </p:nvSpPr>
            <p:spPr bwMode="auto">
              <a:xfrm rot="-6787806">
                <a:off x="1330" y="2364"/>
                <a:ext cx="131" cy="25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0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 w="9525" algn="ctr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30" name="AutoShape 369"/>
              <p:cNvSpPr>
                <a:spLocks noChangeArrowheads="1"/>
              </p:cNvSpPr>
              <p:nvPr/>
            </p:nvSpPr>
            <p:spPr bwMode="auto">
              <a:xfrm rot="-25200000">
                <a:off x="1284" y="2377"/>
                <a:ext cx="73" cy="15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chemeClr val="tx1">
                      <a:gamma/>
                      <a:tint val="63529"/>
                      <a:invGamma/>
                    </a:schemeClr>
                  </a:gs>
                  <a:gs pos="100000">
                    <a:schemeClr val="tx1"/>
                  </a:gs>
                </a:gsLst>
                <a:lin ang="5400000" scaled="1"/>
              </a:gradFill>
              <a:ln w="9525" algn="ctr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131" name="AutoShape 370"/>
              <p:cNvSpPr>
                <a:spLocks noChangeArrowheads="1"/>
              </p:cNvSpPr>
              <p:nvPr/>
            </p:nvSpPr>
            <p:spPr bwMode="auto">
              <a:xfrm rot="-23400000">
                <a:off x="1239" y="2345"/>
                <a:ext cx="169" cy="25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0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 w="9525" algn="ctr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32" name="AutoShape 371"/>
              <p:cNvSpPr>
                <a:spLocks noChangeArrowheads="1"/>
              </p:cNvSpPr>
              <p:nvPr/>
            </p:nvSpPr>
            <p:spPr bwMode="auto">
              <a:xfrm rot="-23400000">
                <a:off x="1241" y="2357"/>
                <a:ext cx="111" cy="32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chemeClr val="tx1">
                      <a:gamma/>
                      <a:tint val="63529"/>
                      <a:invGamma/>
                    </a:schemeClr>
                  </a:gs>
                  <a:gs pos="100000">
                    <a:schemeClr val="tx1"/>
                  </a:gs>
                </a:gsLst>
                <a:lin ang="5400000" scaled="1"/>
              </a:gradFill>
              <a:ln w="9525" algn="ctr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133" name="AutoShape 372"/>
              <p:cNvSpPr>
                <a:spLocks noChangeArrowheads="1"/>
              </p:cNvSpPr>
              <p:nvPr/>
            </p:nvSpPr>
            <p:spPr bwMode="auto">
              <a:xfrm rot="-23400000">
                <a:off x="1325" y="2302"/>
                <a:ext cx="46" cy="26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chemeClr val="tx1">
                      <a:gamma/>
                      <a:tint val="63529"/>
                      <a:invGamma/>
                    </a:schemeClr>
                  </a:gs>
                  <a:gs pos="100000">
                    <a:schemeClr val="tx1"/>
                  </a:gs>
                </a:gsLst>
                <a:lin ang="5400000" scaled="1"/>
              </a:gradFill>
              <a:ln w="9525" algn="ctr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134" name="AutoShape 373" descr="縦線 (反転)"/>
              <p:cNvSpPr>
                <a:spLocks noChangeArrowheads="1"/>
              </p:cNvSpPr>
              <p:nvPr/>
            </p:nvSpPr>
            <p:spPr bwMode="auto">
              <a:xfrm>
                <a:off x="1466" y="2424"/>
                <a:ext cx="258" cy="215"/>
              </a:xfrm>
              <a:custGeom>
                <a:avLst/>
                <a:gdLst>
                  <a:gd name="G0" fmla="+- 1988 0 0"/>
                  <a:gd name="G1" fmla="+- 21600 0 1988"/>
                  <a:gd name="G2" fmla="*/ 1988 1 2"/>
                  <a:gd name="G3" fmla="+- 21600 0 G2"/>
                  <a:gd name="G4" fmla="+/ 1988 21600 2"/>
                  <a:gd name="G5" fmla="+/ G1 0 2"/>
                  <a:gd name="G6" fmla="*/ 21600 21600 1988"/>
                  <a:gd name="G7" fmla="*/ G6 1 2"/>
                  <a:gd name="G8" fmla="+- 21600 0 G7"/>
                  <a:gd name="G9" fmla="*/ 21600 1 2"/>
                  <a:gd name="G10" fmla="+- 1988 0 G9"/>
                  <a:gd name="G11" fmla="?: G10 G8 0"/>
                  <a:gd name="G12" fmla="?: G10 G7 21600"/>
                  <a:gd name="T0" fmla="*/ 20606 w 21600"/>
                  <a:gd name="T1" fmla="*/ 10800 h 21600"/>
                  <a:gd name="T2" fmla="*/ 10800 w 21600"/>
                  <a:gd name="T3" fmla="*/ 21600 h 21600"/>
                  <a:gd name="T4" fmla="*/ 994 w 21600"/>
                  <a:gd name="T5" fmla="*/ 10800 h 21600"/>
                  <a:gd name="T6" fmla="*/ 10800 w 21600"/>
                  <a:gd name="T7" fmla="*/ 0 h 21600"/>
                  <a:gd name="T8" fmla="*/ 2794 w 21600"/>
                  <a:gd name="T9" fmla="*/ 2794 h 21600"/>
                  <a:gd name="T10" fmla="*/ 18806 w 21600"/>
                  <a:gd name="T11" fmla="*/ 18806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T8" t="T9" r="T10" b="T11"/>
                <a:pathLst>
                  <a:path w="21600" h="21600">
                    <a:moveTo>
                      <a:pt x="0" y="0"/>
                    </a:moveTo>
                    <a:lnTo>
                      <a:pt x="1988" y="21600"/>
                    </a:lnTo>
                    <a:lnTo>
                      <a:pt x="19612" y="21600"/>
                    </a:lnTo>
                    <a:lnTo>
                      <a:pt x="21600" y="0"/>
                    </a:lnTo>
                    <a:close/>
                  </a:path>
                </a:pathLst>
              </a:custGeom>
              <a:pattFill prst="narVert">
                <a:fgClr>
                  <a:srgbClr val="969696"/>
                </a:fgClr>
                <a:bgClr>
                  <a:srgbClr val="FFFFFF"/>
                </a:bgClr>
              </a:pattFill>
              <a:ln w="9525" algn="ctr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35" name="AutoShape 374"/>
              <p:cNvSpPr>
                <a:spLocks noChangeArrowheads="1"/>
              </p:cNvSpPr>
              <p:nvPr/>
            </p:nvSpPr>
            <p:spPr bwMode="auto">
              <a:xfrm>
                <a:off x="696" y="2851"/>
                <a:ext cx="473" cy="129"/>
              </a:xfrm>
              <a:prstGeom prst="roundRect">
                <a:avLst>
                  <a:gd name="adj" fmla="val 50000"/>
                </a:avLst>
              </a:prstGeom>
              <a:solidFill>
                <a:srgbClr val="FFFF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36" name="Oval 375"/>
              <p:cNvSpPr>
                <a:spLocks noChangeArrowheads="1"/>
              </p:cNvSpPr>
              <p:nvPr/>
            </p:nvSpPr>
            <p:spPr bwMode="auto">
              <a:xfrm>
                <a:off x="718" y="2873"/>
                <a:ext cx="86" cy="86"/>
              </a:xfrm>
              <a:prstGeom prst="ellipse">
                <a:avLst/>
              </a:prstGeom>
              <a:gradFill rotWithShape="1">
                <a:gsLst>
                  <a:gs pos="0">
                    <a:srgbClr val="969696"/>
                  </a:gs>
                  <a:gs pos="100000">
                    <a:srgbClr val="969696">
                      <a:gamma/>
                      <a:shade val="46275"/>
                      <a:invGamma/>
                    </a:srgbClr>
                  </a:gs>
                </a:gsLst>
                <a:lin ang="5400000" scaled="1"/>
              </a:gradFill>
              <a:ln w="9525" algn="ctr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37" name="Oval 376"/>
              <p:cNvSpPr>
                <a:spLocks noChangeArrowheads="1"/>
              </p:cNvSpPr>
              <p:nvPr/>
            </p:nvSpPr>
            <p:spPr bwMode="auto">
              <a:xfrm>
                <a:off x="1062" y="2873"/>
                <a:ext cx="86" cy="86"/>
              </a:xfrm>
              <a:prstGeom prst="ellipse">
                <a:avLst/>
              </a:prstGeom>
              <a:gradFill rotWithShape="1">
                <a:gsLst>
                  <a:gs pos="0">
                    <a:srgbClr val="969696"/>
                  </a:gs>
                  <a:gs pos="100000">
                    <a:srgbClr val="969696">
                      <a:gamma/>
                      <a:shade val="46275"/>
                      <a:invGamma/>
                    </a:srgbClr>
                  </a:gs>
                </a:gsLst>
                <a:lin ang="5400000" scaled="1"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38" name="Oval 377"/>
              <p:cNvSpPr>
                <a:spLocks noChangeArrowheads="1"/>
              </p:cNvSpPr>
              <p:nvPr/>
            </p:nvSpPr>
            <p:spPr bwMode="auto">
              <a:xfrm>
                <a:off x="1073" y="2884"/>
                <a:ext cx="64" cy="64"/>
              </a:xfrm>
              <a:prstGeom prst="ellipse">
                <a:avLst/>
              </a:prstGeom>
              <a:gradFill rotWithShape="1">
                <a:gsLst>
                  <a:gs pos="0">
                    <a:srgbClr val="969696"/>
                  </a:gs>
                  <a:gs pos="100000">
                    <a:srgbClr val="969696">
                      <a:gamma/>
                      <a:shade val="46275"/>
                      <a:invGamma/>
                    </a:srgbClr>
                  </a:gs>
                </a:gsLst>
                <a:lin ang="5400000" scaled="1"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39" name="Oval 378"/>
              <p:cNvSpPr>
                <a:spLocks noChangeArrowheads="1"/>
              </p:cNvSpPr>
              <p:nvPr/>
            </p:nvSpPr>
            <p:spPr bwMode="auto">
              <a:xfrm>
                <a:off x="1090" y="2900"/>
                <a:ext cx="28" cy="28"/>
              </a:xfrm>
              <a:prstGeom prst="ellipse">
                <a:avLst/>
              </a:prstGeom>
              <a:solidFill>
                <a:srgbClr val="0000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40" name="AutoShape 379"/>
              <p:cNvSpPr>
                <a:spLocks noChangeArrowheads="1"/>
              </p:cNvSpPr>
              <p:nvPr/>
            </p:nvSpPr>
            <p:spPr bwMode="auto">
              <a:xfrm rot="4500000">
                <a:off x="1046" y="2978"/>
                <a:ext cx="153" cy="12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0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 w="9525" algn="ctr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41" name="AutoShape 380"/>
              <p:cNvSpPr>
                <a:spLocks noChangeArrowheads="1"/>
              </p:cNvSpPr>
              <p:nvPr/>
            </p:nvSpPr>
            <p:spPr bwMode="auto">
              <a:xfrm>
                <a:off x="1111" y="3037"/>
                <a:ext cx="63" cy="26"/>
              </a:xfrm>
              <a:prstGeom prst="roundRect">
                <a:avLst>
                  <a:gd name="adj" fmla="val 16667"/>
                </a:avLst>
              </a:prstGeom>
              <a:gradFill rotWithShape="1">
                <a:gsLst>
                  <a:gs pos="0">
                    <a:schemeClr val="tx1">
                      <a:gamma/>
                      <a:tint val="63529"/>
                      <a:invGamma/>
                    </a:schemeClr>
                  </a:gs>
                  <a:gs pos="100000">
                    <a:schemeClr val="tx1"/>
                  </a:gs>
                </a:gsLst>
                <a:lin ang="5400000" scaled="1"/>
              </a:gradFill>
              <a:ln w="9525" algn="ctr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142" name="Oval 381"/>
              <p:cNvSpPr>
                <a:spLocks noChangeArrowheads="1"/>
              </p:cNvSpPr>
              <p:nvPr/>
            </p:nvSpPr>
            <p:spPr bwMode="auto">
              <a:xfrm>
                <a:off x="1131" y="3040"/>
                <a:ext cx="20" cy="20"/>
              </a:xfrm>
              <a:prstGeom prst="ellipse">
                <a:avLst/>
              </a:prstGeom>
              <a:solidFill>
                <a:schemeClr val="tx2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96212495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テキスト ボックス 9"/>
          <p:cNvSpPr txBox="1"/>
          <p:nvPr/>
        </p:nvSpPr>
        <p:spPr>
          <a:xfrm>
            <a:off x="5945" y="5256112"/>
            <a:ext cx="6852056" cy="3046988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ja-JP" altLang="en-US" sz="9600" b="1" spc="50" dirty="0" smtClean="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来客者専用</a:t>
            </a:r>
            <a:endParaRPr kumimoji="1" lang="en-US" altLang="ja-JP" sz="9600" b="1" spc="50" dirty="0" smtClean="0">
              <a:ln w="11430"/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9600" b="1" spc="50" dirty="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駐輪場</a:t>
            </a:r>
            <a:endParaRPr kumimoji="1" lang="ja-JP" altLang="en-US" sz="9600" b="1" spc="50" dirty="0">
              <a:ln w="11430"/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52" name="右矢印 51"/>
          <p:cNvSpPr/>
          <p:nvPr/>
        </p:nvSpPr>
        <p:spPr>
          <a:xfrm>
            <a:off x="1299769" y="8303100"/>
            <a:ext cx="4506671" cy="1077261"/>
          </a:xfrm>
          <a:prstGeom prst="rightArrow">
            <a:avLst>
              <a:gd name="adj1" fmla="val 50000"/>
              <a:gd name="adj2" fmla="val 106287"/>
            </a:avLst>
          </a:prstGeom>
          <a:solidFill>
            <a:srgbClr val="FF0000"/>
          </a:solidFill>
          <a:ln w="76200"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53" name="グループ化 52"/>
          <p:cNvGrpSpPr/>
          <p:nvPr/>
        </p:nvGrpSpPr>
        <p:grpSpPr>
          <a:xfrm>
            <a:off x="1156222" y="718845"/>
            <a:ext cx="4627358" cy="4255148"/>
            <a:chOff x="368375" y="2129224"/>
            <a:chExt cx="6203052" cy="5704096"/>
          </a:xfrm>
        </p:grpSpPr>
        <p:sp>
          <p:nvSpPr>
            <p:cNvPr id="54" name="ドーナツ 53"/>
            <p:cNvSpPr/>
            <p:nvPr/>
          </p:nvSpPr>
          <p:spPr bwMode="auto">
            <a:xfrm>
              <a:off x="566075" y="2129224"/>
              <a:ext cx="5704096" cy="5704096"/>
            </a:xfrm>
            <a:prstGeom prst="donut">
              <a:avLst>
                <a:gd name="adj" fmla="val 8527"/>
              </a:avLst>
            </a:prstGeom>
            <a:solidFill>
              <a:srgbClr val="FF0000">
                <a:alpha val="50196"/>
              </a:srgbClr>
            </a:solidFill>
            <a:ln w="38100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grpSp>
          <p:nvGrpSpPr>
            <p:cNvPr id="55" name="Group 263"/>
            <p:cNvGrpSpPr>
              <a:grpSpLocks/>
            </p:cNvGrpSpPr>
            <p:nvPr/>
          </p:nvGrpSpPr>
          <p:grpSpPr bwMode="auto">
            <a:xfrm flipH="1">
              <a:off x="368375" y="2713081"/>
              <a:ext cx="6203052" cy="3898194"/>
              <a:chOff x="455" y="2302"/>
              <a:chExt cx="1417" cy="890"/>
            </a:xfrm>
          </p:grpSpPr>
          <p:grpSp>
            <p:nvGrpSpPr>
              <p:cNvPr id="56" name="Group 264"/>
              <p:cNvGrpSpPr>
                <a:grpSpLocks/>
              </p:cNvGrpSpPr>
              <p:nvPr/>
            </p:nvGrpSpPr>
            <p:grpSpPr bwMode="auto">
              <a:xfrm rot="417534">
                <a:off x="1351" y="2666"/>
                <a:ext cx="495" cy="495"/>
                <a:chOff x="3575" y="1632"/>
                <a:chExt cx="1105" cy="1104"/>
              </a:xfrm>
            </p:grpSpPr>
            <p:grpSp>
              <p:nvGrpSpPr>
                <p:cNvPr id="205" name="Group 265"/>
                <p:cNvGrpSpPr>
                  <a:grpSpLocks/>
                </p:cNvGrpSpPr>
                <p:nvPr/>
              </p:nvGrpSpPr>
              <p:grpSpPr bwMode="auto">
                <a:xfrm>
                  <a:off x="3575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221" name="Line 266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222" name="Line 267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206" name="Group 268"/>
                <p:cNvGrpSpPr>
                  <a:grpSpLocks/>
                </p:cNvGrpSpPr>
                <p:nvPr/>
              </p:nvGrpSpPr>
              <p:grpSpPr bwMode="auto">
                <a:xfrm rot="27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219" name="Line 269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220" name="Line 270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207" name="Group 271"/>
                <p:cNvGrpSpPr>
                  <a:grpSpLocks/>
                </p:cNvGrpSpPr>
                <p:nvPr/>
              </p:nvGrpSpPr>
              <p:grpSpPr bwMode="auto">
                <a:xfrm rot="9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217" name="Line 272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218" name="Line 273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208" name="Group 274"/>
                <p:cNvGrpSpPr>
                  <a:grpSpLocks/>
                </p:cNvGrpSpPr>
                <p:nvPr/>
              </p:nvGrpSpPr>
              <p:grpSpPr bwMode="auto">
                <a:xfrm rot="36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215" name="Line 275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216" name="Line 276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209" name="Group 277"/>
                <p:cNvGrpSpPr>
                  <a:grpSpLocks/>
                </p:cNvGrpSpPr>
                <p:nvPr/>
              </p:nvGrpSpPr>
              <p:grpSpPr bwMode="auto">
                <a:xfrm rot="18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213" name="Line 278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214" name="Line 279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210" name="Group 280"/>
                <p:cNvGrpSpPr>
                  <a:grpSpLocks/>
                </p:cNvGrpSpPr>
                <p:nvPr/>
              </p:nvGrpSpPr>
              <p:grpSpPr bwMode="auto">
                <a:xfrm rot="45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211" name="Line 281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212" name="Line 282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</p:grpSp>
          <p:grpSp>
            <p:nvGrpSpPr>
              <p:cNvPr id="57" name="Group 283"/>
              <p:cNvGrpSpPr>
                <a:grpSpLocks/>
              </p:cNvGrpSpPr>
              <p:nvPr/>
            </p:nvGrpSpPr>
            <p:grpSpPr bwMode="auto">
              <a:xfrm rot="417534">
                <a:off x="522" y="2666"/>
                <a:ext cx="495" cy="495"/>
                <a:chOff x="3575" y="1632"/>
                <a:chExt cx="1105" cy="1104"/>
              </a:xfrm>
            </p:grpSpPr>
            <p:grpSp>
              <p:nvGrpSpPr>
                <p:cNvPr id="187" name="Group 284"/>
                <p:cNvGrpSpPr>
                  <a:grpSpLocks/>
                </p:cNvGrpSpPr>
                <p:nvPr/>
              </p:nvGrpSpPr>
              <p:grpSpPr bwMode="auto">
                <a:xfrm>
                  <a:off x="3575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203" name="Line 285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204" name="Line 286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88" name="Group 287"/>
                <p:cNvGrpSpPr>
                  <a:grpSpLocks/>
                </p:cNvGrpSpPr>
                <p:nvPr/>
              </p:nvGrpSpPr>
              <p:grpSpPr bwMode="auto">
                <a:xfrm rot="27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201" name="Line 288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202" name="Line 289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89" name="Group 290"/>
                <p:cNvGrpSpPr>
                  <a:grpSpLocks/>
                </p:cNvGrpSpPr>
                <p:nvPr/>
              </p:nvGrpSpPr>
              <p:grpSpPr bwMode="auto">
                <a:xfrm rot="9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99" name="Line 291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200" name="Line 292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90" name="Group 293"/>
                <p:cNvGrpSpPr>
                  <a:grpSpLocks/>
                </p:cNvGrpSpPr>
                <p:nvPr/>
              </p:nvGrpSpPr>
              <p:grpSpPr bwMode="auto">
                <a:xfrm rot="36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97" name="Line 294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98" name="Line 295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91" name="Group 296"/>
                <p:cNvGrpSpPr>
                  <a:grpSpLocks/>
                </p:cNvGrpSpPr>
                <p:nvPr/>
              </p:nvGrpSpPr>
              <p:grpSpPr bwMode="auto">
                <a:xfrm rot="18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95" name="Line 297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96" name="Line 298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92" name="Group 299"/>
                <p:cNvGrpSpPr>
                  <a:grpSpLocks/>
                </p:cNvGrpSpPr>
                <p:nvPr/>
              </p:nvGrpSpPr>
              <p:grpSpPr bwMode="auto">
                <a:xfrm rot="45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93" name="Line 300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94" name="Line 301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</p:grpSp>
          <p:sp>
            <p:nvSpPr>
              <p:cNvPr id="58" name="Freeform 302"/>
              <p:cNvSpPr>
                <a:spLocks/>
              </p:cNvSpPr>
              <p:nvPr/>
            </p:nvSpPr>
            <p:spPr bwMode="auto">
              <a:xfrm>
                <a:off x="1396" y="2316"/>
                <a:ext cx="82" cy="248"/>
              </a:xfrm>
              <a:custGeom>
                <a:avLst/>
                <a:gdLst>
                  <a:gd name="T0" fmla="*/ 14 w 184"/>
                  <a:gd name="T1" fmla="*/ 156 h 553"/>
                  <a:gd name="T2" fmla="*/ 14 w 184"/>
                  <a:gd name="T3" fmla="*/ 43 h 553"/>
                  <a:gd name="T4" fmla="*/ 99 w 184"/>
                  <a:gd name="T5" fmla="*/ 14 h 553"/>
                  <a:gd name="T6" fmla="*/ 156 w 184"/>
                  <a:gd name="T7" fmla="*/ 128 h 553"/>
                  <a:gd name="T8" fmla="*/ 127 w 184"/>
                  <a:gd name="T9" fmla="*/ 298 h 553"/>
                  <a:gd name="T10" fmla="*/ 184 w 184"/>
                  <a:gd name="T11" fmla="*/ 553 h 55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84" h="553">
                    <a:moveTo>
                      <a:pt x="14" y="156"/>
                    </a:moveTo>
                    <a:cubicBezTo>
                      <a:pt x="7" y="111"/>
                      <a:pt x="0" y="67"/>
                      <a:pt x="14" y="43"/>
                    </a:cubicBezTo>
                    <a:cubicBezTo>
                      <a:pt x="28" y="19"/>
                      <a:pt x="75" y="0"/>
                      <a:pt x="99" y="14"/>
                    </a:cubicBezTo>
                    <a:cubicBezTo>
                      <a:pt x="123" y="28"/>
                      <a:pt x="151" y="81"/>
                      <a:pt x="156" y="128"/>
                    </a:cubicBezTo>
                    <a:cubicBezTo>
                      <a:pt x="161" y="175"/>
                      <a:pt x="122" y="227"/>
                      <a:pt x="127" y="298"/>
                    </a:cubicBezTo>
                    <a:cubicBezTo>
                      <a:pt x="132" y="369"/>
                      <a:pt x="158" y="461"/>
                      <a:pt x="184" y="553"/>
                    </a:cubicBezTo>
                  </a:path>
                </a:pathLst>
              </a:custGeom>
              <a:noFill/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59" name="AutoShape 303"/>
              <p:cNvSpPr>
                <a:spLocks noChangeArrowheads="1"/>
              </p:cNvSpPr>
              <p:nvPr/>
            </p:nvSpPr>
            <p:spPr bwMode="auto">
              <a:xfrm rot="-468051">
                <a:off x="1461" y="2461"/>
                <a:ext cx="38" cy="17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0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 w="9525" algn="ctr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60" name="AutoShape 304"/>
              <p:cNvSpPr>
                <a:spLocks noChangeArrowheads="1"/>
              </p:cNvSpPr>
              <p:nvPr/>
            </p:nvSpPr>
            <p:spPr bwMode="auto">
              <a:xfrm rot="-900000">
                <a:off x="882" y="2651"/>
                <a:ext cx="127" cy="13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0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61" name="Group 305"/>
              <p:cNvGrpSpPr>
                <a:grpSpLocks/>
              </p:cNvGrpSpPr>
              <p:nvPr/>
            </p:nvGrpSpPr>
            <p:grpSpPr bwMode="auto">
              <a:xfrm>
                <a:off x="1348" y="2666"/>
                <a:ext cx="495" cy="495"/>
                <a:chOff x="3575" y="1632"/>
                <a:chExt cx="1105" cy="1104"/>
              </a:xfrm>
            </p:grpSpPr>
            <p:grpSp>
              <p:nvGrpSpPr>
                <p:cNvPr id="169" name="Group 306"/>
                <p:cNvGrpSpPr>
                  <a:grpSpLocks/>
                </p:cNvGrpSpPr>
                <p:nvPr/>
              </p:nvGrpSpPr>
              <p:grpSpPr bwMode="auto">
                <a:xfrm>
                  <a:off x="3575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85" name="Line 307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86" name="Line 308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70" name="Group 309"/>
                <p:cNvGrpSpPr>
                  <a:grpSpLocks/>
                </p:cNvGrpSpPr>
                <p:nvPr/>
              </p:nvGrpSpPr>
              <p:grpSpPr bwMode="auto">
                <a:xfrm rot="27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83" name="Line 310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84" name="Line 311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71" name="Group 312"/>
                <p:cNvGrpSpPr>
                  <a:grpSpLocks/>
                </p:cNvGrpSpPr>
                <p:nvPr/>
              </p:nvGrpSpPr>
              <p:grpSpPr bwMode="auto">
                <a:xfrm rot="9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81" name="Line 313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82" name="Line 314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72" name="Group 315"/>
                <p:cNvGrpSpPr>
                  <a:grpSpLocks/>
                </p:cNvGrpSpPr>
                <p:nvPr/>
              </p:nvGrpSpPr>
              <p:grpSpPr bwMode="auto">
                <a:xfrm rot="36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79" name="Line 316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80" name="Line 317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73" name="Group 318"/>
                <p:cNvGrpSpPr>
                  <a:grpSpLocks/>
                </p:cNvGrpSpPr>
                <p:nvPr/>
              </p:nvGrpSpPr>
              <p:grpSpPr bwMode="auto">
                <a:xfrm rot="18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77" name="Line 319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78" name="Line 320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74" name="Group 321"/>
                <p:cNvGrpSpPr>
                  <a:grpSpLocks/>
                </p:cNvGrpSpPr>
                <p:nvPr/>
              </p:nvGrpSpPr>
              <p:grpSpPr bwMode="auto">
                <a:xfrm rot="45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75" name="Line 322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76" name="Line 323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</p:grpSp>
          <p:sp>
            <p:nvSpPr>
              <p:cNvPr id="62" name="Oval 324"/>
              <p:cNvSpPr>
                <a:spLocks noChangeArrowheads="1"/>
              </p:cNvSpPr>
              <p:nvPr/>
            </p:nvSpPr>
            <p:spPr bwMode="auto">
              <a:xfrm>
                <a:off x="1545" y="2851"/>
                <a:ext cx="108" cy="108"/>
              </a:xfrm>
              <a:prstGeom prst="ellipse">
                <a:avLst/>
              </a:prstGeom>
              <a:gradFill rotWithShape="1">
                <a:gsLst>
                  <a:gs pos="0">
                    <a:srgbClr val="969696"/>
                  </a:gs>
                  <a:gs pos="100000">
                    <a:srgbClr val="969696">
                      <a:gamma/>
                      <a:shade val="46275"/>
                      <a:invGamma/>
                    </a:srgbClr>
                  </a:gs>
                </a:gsLst>
                <a:lin ang="5400000" scaled="1"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63" name="Oval 325"/>
              <p:cNvSpPr>
                <a:spLocks noChangeArrowheads="1"/>
              </p:cNvSpPr>
              <p:nvPr/>
            </p:nvSpPr>
            <p:spPr bwMode="auto">
              <a:xfrm>
                <a:off x="1561" y="2868"/>
                <a:ext cx="76" cy="75"/>
              </a:xfrm>
              <a:prstGeom prst="ellipse">
                <a:avLst/>
              </a:prstGeom>
              <a:gradFill rotWithShape="1">
                <a:gsLst>
                  <a:gs pos="0">
                    <a:srgbClr val="969696"/>
                  </a:gs>
                  <a:gs pos="100000">
                    <a:srgbClr val="969696">
                      <a:gamma/>
                      <a:shade val="46275"/>
                      <a:invGamma/>
                    </a:srgbClr>
                  </a:gs>
                </a:gsLst>
                <a:lin ang="5400000" scaled="1"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64" name="Group 326"/>
              <p:cNvGrpSpPr>
                <a:grpSpLocks/>
              </p:cNvGrpSpPr>
              <p:nvPr/>
            </p:nvGrpSpPr>
            <p:grpSpPr bwMode="auto">
              <a:xfrm>
                <a:off x="513" y="2669"/>
                <a:ext cx="495" cy="494"/>
                <a:chOff x="3575" y="1632"/>
                <a:chExt cx="1105" cy="1104"/>
              </a:xfrm>
            </p:grpSpPr>
            <p:grpSp>
              <p:nvGrpSpPr>
                <p:cNvPr id="151" name="Group 327"/>
                <p:cNvGrpSpPr>
                  <a:grpSpLocks/>
                </p:cNvGrpSpPr>
                <p:nvPr/>
              </p:nvGrpSpPr>
              <p:grpSpPr bwMode="auto">
                <a:xfrm>
                  <a:off x="3575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67" name="Line 328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68" name="Line 329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52" name="Group 330"/>
                <p:cNvGrpSpPr>
                  <a:grpSpLocks/>
                </p:cNvGrpSpPr>
                <p:nvPr/>
              </p:nvGrpSpPr>
              <p:grpSpPr bwMode="auto">
                <a:xfrm rot="27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65" name="Line 331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66" name="Line 332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53" name="Group 333"/>
                <p:cNvGrpSpPr>
                  <a:grpSpLocks/>
                </p:cNvGrpSpPr>
                <p:nvPr/>
              </p:nvGrpSpPr>
              <p:grpSpPr bwMode="auto">
                <a:xfrm rot="9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63" name="Line 334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64" name="Line 335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54" name="Group 336"/>
                <p:cNvGrpSpPr>
                  <a:grpSpLocks/>
                </p:cNvGrpSpPr>
                <p:nvPr/>
              </p:nvGrpSpPr>
              <p:grpSpPr bwMode="auto">
                <a:xfrm rot="36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61" name="Line 337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62" name="Line 338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55" name="Group 339"/>
                <p:cNvGrpSpPr>
                  <a:grpSpLocks/>
                </p:cNvGrpSpPr>
                <p:nvPr/>
              </p:nvGrpSpPr>
              <p:grpSpPr bwMode="auto">
                <a:xfrm rot="18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59" name="Line 340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60" name="Line 341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56" name="Group 342"/>
                <p:cNvGrpSpPr>
                  <a:grpSpLocks/>
                </p:cNvGrpSpPr>
                <p:nvPr/>
              </p:nvGrpSpPr>
              <p:grpSpPr bwMode="auto">
                <a:xfrm rot="45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57" name="Line 343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58" name="Line 344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</p:grpSp>
          <p:sp>
            <p:nvSpPr>
              <p:cNvPr id="65" name="AutoShape 345"/>
              <p:cNvSpPr>
                <a:spLocks noChangeArrowheads="1"/>
              </p:cNvSpPr>
              <p:nvPr/>
            </p:nvSpPr>
            <p:spPr bwMode="auto">
              <a:xfrm>
                <a:off x="1338" y="2658"/>
                <a:ext cx="516" cy="516"/>
              </a:xfrm>
              <a:custGeom>
                <a:avLst/>
                <a:gdLst>
                  <a:gd name="G0" fmla="+- 1125 0 0"/>
                  <a:gd name="G1" fmla="+- 21600 0 1125"/>
                  <a:gd name="G2" fmla="+- 21600 0 1125"/>
                  <a:gd name="G3" fmla="*/ G0 2929 10000"/>
                  <a:gd name="G4" fmla="+- 21600 0 G3"/>
                  <a:gd name="G5" fmla="+- 21600 0 G3"/>
                  <a:gd name="T0" fmla="*/ 10800 w 21600"/>
                  <a:gd name="T1" fmla="*/ 0 h 21600"/>
                  <a:gd name="T2" fmla="*/ 3163 w 21600"/>
                  <a:gd name="T3" fmla="*/ 3163 h 21600"/>
                  <a:gd name="T4" fmla="*/ 0 w 21600"/>
                  <a:gd name="T5" fmla="*/ 10800 h 21600"/>
                  <a:gd name="T6" fmla="*/ 3163 w 21600"/>
                  <a:gd name="T7" fmla="*/ 18437 h 21600"/>
                  <a:gd name="T8" fmla="*/ 10800 w 21600"/>
                  <a:gd name="T9" fmla="*/ 21600 h 21600"/>
                  <a:gd name="T10" fmla="*/ 18437 w 21600"/>
                  <a:gd name="T11" fmla="*/ 18437 h 21600"/>
                  <a:gd name="T12" fmla="*/ 21600 w 21600"/>
                  <a:gd name="T13" fmla="*/ 10800 h 21600"/>
                  <a:gd name="T14" fmla="*/ 18437 w 21600"/>
                  <a:gd name="T15" fmla="*/ 3163 h 21600"/>
                  <a:gd name="T16" fmla="*/ 3163 w 21600"/>
                  <a:gd name="T17" fmla="*/ 3163 h 21600"/>
                  <a:gd name="T18" fmla="*/ 18437 w 21600"/>
                  <a:gd name="T19" fmla="*/ 18437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T16" t="T17" r="T18" b="T19"/>
                <a:pathLst>
                  <a:path w="21600" h="21600">
                    <a:moveTo>
                      <a:pt x="0" y="10800"/>
                    </a:move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lose/>
                    <a:moveTo>
                      <a:pt x="1125" y="10800"/>
                    </a:moveTo>
                    <a:cubicBezTo>
                      <a:pt x="1125" y="16143"/>
                      <a:pt x="5457" y="20475"/>
                      <a:pt x="10800" y="20475"/>
                    </a:cubicBezTo>
                    <a:cubicBezTo>
                      <a:pt x="16143" y="20475"/>
                      <a:pt x="20475" y="16143"/>
                      <a:pt x="20475" y="10800"/>
                    </a:cubicBezTo>
                    <a:cubicBezTo>
                      <a:pt x="20475" y="5457"/>
                      <a:pt x="16143" y="1125"/>
                      <a:pt x="10800" y="1125"/>
                    </a:cubicBezTo>
                    <a:cubicBezTo>
                      <a:pt x="5457" y="1125"/>
                      <a:pt x="1125" y="5457"/>
                      <a:pt x="1125" y="10800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0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 w="9525" algn="ctr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66" name="AutoShape 346"/>
              <p:cNvSpPr>
                <a:spLocks noChangeArrowheads="1"/>
              </p:cNvSpPr>
              <p:nvPr/>
            </p:nvSpPr>
            <p:spPr bwMode="auto">
              <a:xfrm>
                <a:off x="503" y="2658"/>
                <a:ext cx="516" cy="516"/>
              </a:xfrm>
              <a:custGeom>
                <a:avLst/>
                <a:gdLst>
                  <a:gd name="G0" fmla="+- 1219 0 0"/>
                  <a:gd name="G1" fmla="+- 21600 0 1219"/>
                  <a:gd name="G2" fmla="+- 21600 0 1219"/>
                  <a:gd name="G3" fmla="*/ G0 2929 10000"/>
                  <a:gd name="G4" fmla="+- 21600 0 G3"/>
                  <a:gd name="G5" fmla="+- 21600 0 G3"/>
                  <a:gd name="T0" fmla="*/ 10800 w 21600"/>
                  <a:gd name="T1" fmla="*/ 0 h 21600"/>
                  <a:gd name="T2" fmla="*/ 3163 w 21600"/>
                  <a:gd name="T3" fmla="*/ 3163 h 21600"/>
                  <a:gd name="T4" fmla="*/ 0 w 21600"/>
                  <a:gd name="T5" fmla="*/ 10800 h 21600"/>
                  <a:gd name="T6" fmla="*/ 3163 w 21600"/>
                  <a:gd name="T7" fmla="*/ 18437 h 21600"/>
                  <a:gd name="T8" fmla="*/ 10800 w 21600"/>
                  <a:gd name="T9" fmla="*/ 21600 h 21600"/>
                  <a:gd name="T10" fmla="*/ 18437 w 21600"/>
                  <a:gd name="T11" fmla="*/ 18437 h 21600"/>
                  <a:gd name="T12" fmla="*/ 21600 w 21600"/>
                  <a:gd name="T13" fmla="*/ 10800 h 21600"/>
                  <a:gd name="T14" fmla="*/ 18437 w 21600"/>
                  <a:gd name="T15" fmla="*/ 3163 h 21600"/>
                  <a:gd name="T16" fmla="*/ 3163 w 21600"/>
                  <a:gd name="T17" fmla="*/ 3163 h 21600"/>
                  <a:gd name="T18" fmla="*/ 18437 w 21600"/>
                  <a:gd name="T19" fmla="*/ 18437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T16" t="T17" r="T18" b="T19"/>
                <a:pathLst>
                  <a:path w="21600" h="21600">
                    <a:moveTo>
                      <a:pt x="0" y="10800"/>
                    </a:move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lose/>
                    <a:moveTo>
                      <a:pt x="1219" y="10800"/>
                    </a:moveTo>
                    <a:cubicBezTo>
                      <a:pt x="1219" y="16091"/>
                      <a:pt x="5509" y="20381"/>
                      <a:pt x="10800" y="20381"/>
                    </a:cubicBezTo>
                    <a:cubicBezTo>
                      <a:pt x="16091" y="20381"/>
                      <a:pt x="20381" y="16091"/>
                      <a:pt x="20381" y="10800"/>
                    </a:cubicBezTo>
                    <a:cubicBezTo>
                      <a:pt x="20381" y="5509"/>
                      <a:pt x="16091" y="1219"/>
                      <a:pt x="10800" y="1219"/>
                    </a:cubicBezTo>
                    <a:cubicBezTo>
                      <a:pt x="5509" y="1219"/>
                      <a:pt x="1219" y="5509"/>
                      <a:pt x="1219" y="10800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0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 w="9525" algn="ctr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67" name="AutoShape 347"/>
              <p:cNvSpPr>
                <a:spLocks noChangeArrowheads="1"/>
              </p:cNvSpPr>
              <p:nvPr/>
            </p:nvSpPr>
            <p:spPr bwMode="auto">
              <a:xfrm>
                <a:off x="1338" y="2658"/>
                <a:ext cx="516" cy="516"/>
              </a:xfrm>
              <a:custGeom>
                <a:avLst/>
                <a:gdLst>
                  <a:gd name="G0" fmla="+- 694 0 0"/>
                  <a:gd name="G1" fmla="+- 21600 0 694"/>
                  <a:gd name="G2" fmla="+- 21600 0 694"/>
                  <a:gd name="G3" fmla="*/ G0 2929 10000"/>
                  <a:gd name="G4" fmla="+- 21600 0 G3"/>
                  <a:gd name="G5" fmla="+- 21600 0 G3"/>
                  <a:gd name="T0" fmla="*/ 10800 w 21600"/>
                  <a:gd name="T1" fmla="*/ 0 h 21600"/>
                  <a:gd name="T2" fmla="*/ 3163 w 21600"/>
                  <a:gd name="T3" fmla="*/ 3163 h 21600"/>
                  <a:gd name="T4" fmla="*/ 0 w 21600"/>
                  <a:gd name="T5" fmla="*/ 10800 h 21600"/>
                  <a:gd name="T6" fmla="*/ 3163 w 21600"/>
                  <a:gd name="T7" fmla="*/ 18437 h 21600"/>
                  <a:gd name="T8" fmla="*/ 10800 w 21600"/>
                  <a:gd name="T9" fmla="*/ 21600 h 21600"/>
                  <a:gd name="T10" fmla="*/ 18437 w 21600"/>
                  <a:gd name="T11" fmla="*/ 18437 h 21600"/>
                  <a:gd name="T12" fmla="*/ 21600 w 21600"/>
                  <a:gd name="T13" fmla="*/ 10800 h 21600"/>
                  <a:gd name="T14" fmla="*/ 18437 w 21600"/>
                  <a:gd name="T15" fmla="*/ 3163 h 21600"/>
                  <a:gd name="T16" fmla="*/ 3163 w 21600"/>
                  <a:gd name="T17" fmla="*/ 3163 h 21600"/>
                  <a:gd name="T18" fmla="*/ 18437 w 21600"/>
                  <a:gd name="T19" fmla="*/ 18437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T16" t="T17" r="T18" b="T19"/>
                <a:pathLst>
                  <a:path w="21600" h="21600">
                    <a:moveTo>
                      <a:pt x="0" y="10800"/>
                    </a:move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lose/>
                    <a:moveTo>
                      <a:pt x="694" y="10800"/>
                    </a:moveTo>
                    <a:cubicBezTo>
                      <a:pt x="694" y="16381"/>
                      <a:pt x="5219" y="20906"/>
                      <a:pt x="10800" y="20906"/>
                    </a:cubicBezTo>
                    <a:cubicBezTo>
                      <a:pt x="16381" y="20906"/>
                      <a:pt x="20906" y="16381"/>
                      <a:pt x="20906" y="10800"/>
                    </a:cubicBezTo>
                    <a:cubicBezTo>
                      <a:pt x="20906" y="5219"/>
                      <a:pt x="16381" y="694"/>
                      <a:pt x="10800" y="694"/>
                    </a:cubicBezTo>
                    <a:cubicBezTo>
                      <a:pt x="5219" y="694"/>
                      <a:pt x="694" y="5219"/>
                      <a:pt x="694" y="10800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rgbClr val="333333"/>
                  </a:gs>
                  <a:gs pos="100000">
                    <a:srgbClr val="333333">
                      <a:gamma/>
                      <a:shade val="46275"/>
                      <a:invGamma/>
                    </a:srgbClr>
                  </a:gs>
                </a:gsLst>
                <a:lin ang="5400000" scaled="1"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68" name="AutoShape 348"/>
              <p:cNvSpPr>
                <a:spLocks noChangeArrowheads="1"/>
              </p:cNvSpPr>
              <p:nvPr/>
            </p:nvSpPr>
            <p:spPr bwMode="auto">
              <a:xfrm>
                <a:off x="503" y="2658"/>
                <a:ext cx="516" cy="516"/>
              </a:xfrm>
              <a:custGeom>
                <a:avLst/>
                <a:gdLst>
                  <a:gd name="G0" fmla="+- 694 0 0"/>
                  <a:gd name="G1" fmla="+- 21600 0 694"/>
                  <a:gd name="G2" fmla="+- 21600 0 694"/>
                  <a:gd name="G3" fmla="*/ G0 2929 10000"/>
                  <a:gd name="G4" fmla="+- 21600 0 G3"/>
                  <a:gd name="G5" fmla="+- 21600 0 G3"/>
                  <a:gd name="T0" fmla="*/ 10800 w 21600"/>
                  <a:gd name="T1" fmla="*/ 0 h 21600"/>
                  <a:gd name="T2" fmla="*/ 3163 w 21600"/>
                  <a:gd name="T3" fmla="*/ 3163 h 21600"/>
                  <a:gd name="T4" fmla="*/ 0 w 21600"/>
                  <a:gd name="T5" fmla="*/ 10800 h 21600"/>
                  <a:gd name="T6" fmla="*/ 3163 w 21600"/>
                  <a:gd name="T7" fmla="*/ 18437 h 21600"/>
                  <a:gd name="T8" fmla="*/ 10800 w 21600"/>
                  <a:gd name="T9" fmla="*/ 21600 h 21600"/>
                  <a:gd name="T10" fmla="*/ 18437 w 21600"/>
                  <a:gd name="T11" fmla="*/ 18437 h 21600"/>
                  <a:gd name="T12" fmla="*/ 21600 w 21600"/>
                  <a:gd name="T13" fmla="*/ 10800 h 21600"/>
                  <a:gd name="T14" fmla="*/ 18437 w 21600"/>
                  <a:gd name="T15" fmla="*/ 3163 h 21600"/>
                  <a:gd name="T16" fmla="*/ 3163 w 21600"/>
                  <a:gd name="T17" fmla="*/ 3163 h 21600"/>
                  <a:gd name="T18" fmla="*/ 18437 w 21600"/>
                  <a:gd name="T19" fmla="*/ 18437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T16" t="T17" r="T18" b="T19"/>
                <a:pathLst>
                  <a:path w="21600" h="21600">
                    <a:moveTo>
                      <a:pt x="0" y="10800"/>
                    </a:move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lose/>
                    <a:moveTo>
                      <a:pt x="694" y="10800"/>
                    </a:moveTo>
                    <a:cubicBezTo>
                      <a:pt x="694" y="16381"/>
                      <a:pt x="5219" y="20906"/>
                      <a:pt x="10800" y="20906"/>
                    </a:cubicBezTo>
                    <a:cubicBezTo>
                      <a:pt x="16381" y="20906"/>
                      <a:pt x="20906" y="16381"/>
                      <a:pt x="20906" y="10800"/>
                    </a:cubicBezTo>
                    <a:cubicBezTo>
                      <a:pt x="20906" y="5219"/>
                      <a:pt x="16381" y="694"/>
                      <a:pt x="10800" y="694"/>
                    </a:cubicBezTo>
                    <a:cubicBezTo>
                      <a:pt x="5219" y="694"/>
                      <a:pt x="694" y="5219"/>
                      <a:pt x="694" y="10800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rgbClr val="333333"/>
                  </a:gs>
                  <a:gs pos="100000">
                    <a:srgbClr val="333333">
                      <a:gamma/>
                      <a:shade val="46275"/>
                      <a:invGamma/>
                    </a:srgbClr>
                  </a:gs>
                </a:gsLst>
                <a:lin ang="5400000" scaled="1"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18" name="AutoShape 349"/>
              <p:cNvSpPr>
                <a:spLocks noChangeArrowheads="1"/>
              </p:cNvSpPr>
              <p:nvPr/>
            </p:nvSpPr>
            <p:spPr bwMode="auto">
              <a:xfrm>
                <a:off x="485" y="2640"/>
                <a:ext cx="552" cy="552"/>
              </a:xfrm>
              <a:custGeom>
                <a:avLst/>
                <a:gdLst>
                  <a:gd name="G0" fmla="+- 10438 0 0"/>
                  <a:gd name="G1" fmla="+- 11537643 0 0"/>
                  <a:gd name="G2" fmla="+- 0 0 11537643"/>
                  <a:gd name="T0" fmla="*/ 0 256 1"/>
                  <a:gd name="T1" fmla="*/ 180 256 1"/>
                  <a:gd name="G3" fmla="+- 11537643 T0 T1"/>
                  <a:gd name="T2" fmla="*/ 0 256 1"/>
                  <a:gd name="T3" fmla="*/ 90 256 1"/>
                  <a:gd name="G4" fmla="+- 11537643 T2 T3"/>
                  <a:gd name="G5" fmla="*/ G4 2 1"/>
                  <a:gd name="T4" fmla="*/ 90 256 1"/>
                  <a:gd name="T5" fmla="*/ 0 256 1"/>
                  <a:gd name="G6" fmla="+- 11537643 T4 T5"/>
                  <a:gd name="G7" fmla="*/ G6 2 1"/>
                  <a:gd name="G8" fmla="abs 11537643"/>
                  <a:gd name="T6" fmla="*/ 0 256 1"/>
                  <a:gd name="T7" fmla="*/ 90 256 1"/>
                  <a:gd name="G9" fmla="+- G8 T6 T7"/>
                  <a:gd name="G10" fmla="?: G9 G7 G5"/>
                  <a:gd name="T8" fmla="*/ 0 256 1"/>
                  <a:gd name="T9" fmla="*/ 360 256 1"/>
                  <a:gd name="G11" fmla="+- G10 T8 T9"/>
                  <a:gd name="G12" fmla="?: G10 G11 G10"/>
                  <a:gd name="T10" fmla="*/ 0 256 1"/>
                  <a:gd name="T11" fmla="*/ 360 256 1"/>
                  <a:gd name="G13" fmla="+- G12 T10 T11"/>
                  <a:gd name="G14" fmla="?: G12 G13 G12"/>
                  <a:gd name="G15" fmla="+- 0 0 G14"/>
                  <a:gd name="G16" fmla="+- 10800 0 0"/>
                  <a:gd name="G17" fmla="+- 10800 0 10438"/>
                  <a:gd name="G18" fmla="*/ 10438 1 2"/>
                  <a:gd name="G19" fmla="+- G18 5400 0"/>
                  <a:gd name="G20" fmla="cos G19 11537643"/>
                  <a:gd name="G21" fmla="sin G19 11537643"/>
                  <a:gd name="G22" fmla="+- G20 10800 0"/>
                  <a:gd name="G23" fmla="+- G21 10800 0"/>
                  <a:gd name="G24" fmla="+- 10800 0 G20"/>
                  <a:gd name="G25" fmla="+- 10438 10800 0"/>
                  <a:gd name="G26" fmla="?: G9 G17 G25"/>
                  <a:gd name="G27" fmla="?: G9 0 21600"/>
                  <a:gd name="G28" fmla="cos 10800 11537643"/>
                  <a:gd name="G29" fmla="sin 10800 11537643"/>
                  <a:gd name="G30" fmla="sin 10438 11537643"/>
                  <a:gd name="G31" fmla="+- G28 10800 0"/>
                  <a:gd name="G32" fmla="+- G29 10800 0"/>
                  <a:gd name="G33" fmla="+- G30 10800 0"/>
                  <a:gd name="G34" fmla="?: G4 0 G31"/>
                  <a:gd name="G35" fmla="?: 11537643 G34 0"/>
                  <a:gd name="G36" fmla="?: G6 G35 G31"/>
                  <a:gd name="G37" fmla="+- 21600 0 G36"/>
                  <a:gd name="G38" fmla="?: G4 0 G33"/>
                  <a:gd name="G39" fmla="?: 11537643 G38 G32"/>
                  <a:gd name="G40" fmla="?: G6 G39 0"/>
                  <a:gd name="G41" fmla="?: G4 G32 21600"/>
                  <a:gd name="G42" fmla="?: G6 G41 G33"/>
                  <a:gd name="T12" fmla="*/ 10800 w 21600"/>
                  <a:gd name="T13" fmla="*/ 0 h 21600"/>
                  <a:gd name="T14" fmla="*/ 206 w 21600"/>
                  <a:gd name="T15" fmla="*/ 11531 h 21600"/>
                  <a:gd name="T16" fmla="*/ 10800 w 21600"/>
                  <a:gd name="T17" fmla="*/ 362 h 21600"/>
                  <a:gd name="T18" fmla="*/ 21394 w 21600"/>
                  <a:gd name="T19" fmla="*/ 11531 h 21600"/>
                  <a:gd name="T20" fmla="*/ G36 w 21600"/>
                  <a:gd name="T21" fmla="*/ G40 h 21600"/>
                  <a:gd name="T22" fmla="*/ G37 w 21600"/>
                  <a:gd name="T23" fmla="*/ G42 h 21600"/>
                </a:gdLst>
                <a:ahLst/>
                <a:cxnLst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T20" t="T21" r="T22" b="T23"/>
                <a:pathLst>
                  <a:path w="21600" h="21600">
                    <a:moveTo>
                      <a:pt x="386" y="11518"/>
                    </a:moveTo>
                    <a:cubicBezTo>
                      <a:pt x="370" y="11279"/>
                      <a:pt x="362" y="11039"/>
                      <a:pt x="362" y="10800"/>
                    </a:cubicBezTo>
                    <a:cubicBezTo>
                      <a:pt x="362" y="5035"/>
                      <a:pt x="5035" y="362"/>
                      <a:pt x="10800" y="362"/>
                    </a:cubicBezTo>
                    <a:cubicBezTo>
                      <a:pt x="16564" y="362"/>
                      <a:pt x="21238" y="5035"/>
                      <a:pt x="21238" y="10800"/>
                    </a:cubicBezTo>
                    <a:cubicBezTo>
                      <a:pt x="21238" y="11039"/>
                      <a:pt x="21229" y="11279"/>
                      <a:pt x="21213" y="11518"/>
                    </a:cubicBezTo>
                    <a:lnTo>
                      <a:pt x="21574" y="11543"/>
                    </a:lnTo>
                    <a:cubicBezTo>
                      <a:pt x="21591" y="11296"/>
                      <a:pt x="21600" y="11048"/>
                      <a:pt x="21600" y="10800"/>
                    </a:cubicBezTo>
                    <a:cubicBezTo>
                      <a:pt x="21600" y="4835"/>
                      <a:pt x="16764" y="0"/>
                      <a:pt x="10800" y="0"/>
                    </a:cubicBezTo>
                    <a:cubicBezTo>
                      <a:pt x="4835" y="0"/>
                      <a:pt x="0" y="4835"/>
                      <a:pt x="0" y="10800"/>
                    </a:cubicBezTo>
                    <a:cubicBezTo>
                      <a:pt x="-1" y="11048"/>
                      <a:pt x="8" y="11296"/>
                      <a:pt x="25" y="11543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0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 w="9525" algn="ctr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19" name="AutoShape 350"/>
              <p:cNvSpPr>
                <a:spLocks noChangeArrowheads="1"/>
              </p:cNvSpPr>
              <p:nvPr/>
            </p:nvSpPr>
            <p:spPr bwMode="auto">
              <a:xfrm rot="-900000">
                <a:off x="1320" y="2640"/>
                <a:ext cx="552" cy="552"/>
              </a:xfrm>
              <a:custGeom>
                <a:avLst/>
                <a:gdLst>
                  <a:gd name="G0" fmla="+- 10541 0 0"/>
                  <a:gd name="G1" fmla="+- -10661547 0 0"/>
                  <a:gd name="G2" fmla="+- 0 0 -10661547"/>
                  <a:gd name="T0" fmla="*/ 0 256 1"/>
                  <a:gd name="T1" fmla="*/ 180 256 1"/>
                  <a:gd name="G3" fmla="+- -10661547 T0 T1"/>
                  <a:gd name="T2" fmla="*/ 0 256 1"/>
                  <a:gd name="T3" fmla="*/ 90 256 1"/>
                  <a:gd name="G4" fmla="+- -10661547 T2 T3"/>
                  <a:gd name="G5" fmla="*/ G4 2 1"/>
                  <a:gd name="T4" fmla="*/ 90 256 1"/>
                  <a:gd name="T5" fmla="*/ 0 256 1"/>
                  <a:gd name="G6" fmla="+- -10661547 T4 T5"/>
                  <a:gd name="G7" fmla="*/ G6 2 1"/>
                  <a:gd name="G8" fmla="abs -10661547"/>
                  <a:gd name="T6" fmla="*/ 0 256 1"/>
                  <a:gd name="T7" fmla="*/ 90 256 1"/>
                  <a:gd name="G9" fmla="+- G8 T6 T7"/>
                  <a:gd name="G10" fmla="?: G9 G7 G5"/>
                  <a:gd name="T8" fmla="*/ 0 256 1"/>
                  <a:gd name="T9" fmla="*/ 360 256 1"/>
                  <a:gd name="G11" fmla="+- G10 T8 T9"/>
                  <a:gd name="G12" fmla="?: G10 G11 G10"/>
                  <a:gd name="T10" fmla="*/ 0 256 1"/>
                  <a:gd name="T11" fmla="*/ 360 256 1"/>
                  <a:gd name="G13" fmla="+- G12 T10 T11"/>
                  <a:gd name="G14" fmla="?: G12 G13 G12"/>
                  <a:gd name="G15" fmla="+- 0 0 G14"/>
                  <a:gd name="G16" fmla="+- 10800 0 0"/>
                  <a:gd name="G17" fmla="+- 10800 0 10541"/>
                  <a:gd name="G18" fmla="*/ 10541 1 2"/>
                  <a:gd name="G19" fmla="+- G18 5400 0"/>
                  <a:gd name="G20" fmla="cos G19 -10661547"/>
                  <a:gd name="G21" fmla="sin G19 -10661547"/>
                  <a:gd name="G22" fmla="+- G20 10800 0"/>
                  <a:gd name="G23" fmla="+- G21 10800 0"/>
                  <a:gd name="G24" fmla="+- 10800 0 G20"/>
                  <a:gd name="G25" fmla="+- 10541 10800 0"/>
                  <a:gd name="G26" fmla="?: G9 G17 G25"/>
                  <a:gd name="G27" fmla="?: G9 0 21600"/>
                  <a:gd name="G28" fmla="cos 10800 -10661547"/>
                  <a:gd name="G29" fmla="sin 10800 -10661547"/>
                  <a:gd name="G30" fmla="sin 10541 -10661547"/>
                  <a:gd name="G31" fmla="+- G28 10800 0"/>
                  <a:gd name="G32" fmla="+- G29 10800 0"/>
                  <a:gd name="G33" fmla="+- G30 10800 0"/>
                  <a:gd name="G34" fmla="?: G4 0 G31"/>
                  <a:gd name="G35" fmla="?: -10661547 G34 0"/>
                  <a:gd name="G36" fmla="?: G6 G35 G31"/>
                  <a:gd name="G37" fmla="+- 21600 0 G36"/>
                  <a:gd name="G38" fmla="?: G4 0 G33"/>
                  <a:gd name="G39" fmla="?: -10661547 G38 G32"/>
                  <a:gd name="G40" fmla="?: G6 G39 0"/>
                  <a:gd name="G41" fmla="?: G4 G32 21600"/>
                  <a:gd name="G42" fmla="?: G6 G41 G33"/>
                  <a:gd name="T12" fmla="*/ 10800 w 21600"/>
                  <a:gd name="T13" fmla="*/ 0 h 21600"/>
                  <a:gd name="T14" fmla="*/ 612 w 21600"/>
                  <a:gd name="T15" fmla="*/ 7623 h 21600"/>
                  <a:gd name="T16" fmla="*/ 10800 w 21600"/>
                  <a:gd name="T17" fmla="*/ 259 h 21600"/>
                  <a:gd name="T18" fmla="*/ 20988 w 21600"/>
                  <a:gd name="T19" fmla="*/ 7623 h 21600"/>
                  <a:gd name="T20" fmla="*/ G36 w 21600"/>
                  <a:gd name="T21" fmla="*/ G40 h 21600"/>
                  <a:gd name="T22" fmla="*/ G37 w 21600"/>
                  <a:gd name="T23" fmla="*/ G42 h 21600"/>
                </a:gdLst>
                <a:ahLst/>
                <a:cxnLst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T20" t="T21" r="T22" b="T23"/>
                <a:pathLst>
                  <a:path w="21600" h="21600">
                    <a:moveTo>
                      <a:pt x="736" y="7662"/>
                    </a:moveTo>
                    <a:cubicBezTo>
                      <a:pt x="2109" y="3258"/>
                      <a:pt x="6187" y="258"/>
                      <a:pt x="10800" y="259"/>
                    </a:cubicBezTo>
                    <a:cubicBezTo>
                      <a:pt x="15412" y="259"/>
                      <a:pt x="19490" y="3258"/>
                      <a:pt x="20863" y="7662"/>
                    </a:cubicBezTo>
                    <a:lnTo>
                      <a:pt x="21110" y="7585"/>
                    </a:lnTo>
                    <a:cubicBezTo>
                      <a:pt x="19703" y="3073"/>
                      <a:pt x="15526" y="-1"/>
                      <a:pt x="10799" y="0"/>
                    </a:cubicBezTo>
                    <a:cubicBezTo>
                      <a:pt x="6073" y="0"/>
                      <a:pt x="1896" y="3073"/>
                      <a:pt x="489" y="7585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0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 w="9525" algn="ctr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120" name="Group 351"/>
              <p:cNvGrpSpPr>
                <a:grpSpLocks/>
              </p:cNvGrpSpPr>
              <p:nvPr/>
            </p:nvGrpSpPr>
            <p:grpSpPr bwMode="auto">
              <a:xfrm>
                <a:off x="1011" y="2425"/>
                <a:ext cx="509" cy="522"/>
                <a:chOff x="1413" y="471"/>
                <a:chExt cx="1135" cy="1166"/>
              </a:xfrm>
            </p:grpSpPr>
            <p:sp>
              <p:nvSpPr>
                <p:cNvPr id="146" name="AutoShape 352"/>
                <p:cNvSpPr>
                  <a:spLocks noChangeArrowheads="1"/>
                </p:cNvSpPr>
                <p:nvPr/>
              </p:nvSpPr>
              <p:spPr bwMode="auto">
                <a:xfrm>
                  <a:off x="1463" y="1236"/>
                  <a:ext cx="433" cy="2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FF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47" name="AutoShape 353"/>
                <p:cNvSpPr>
                  <a:spLocks noChangeArrowheads="1"/>
                </p:cNvSpPr>
                <p:nvPr/>
              </p:nvSpPr>
              <p:spPr bwMode="auto">
                <a:xfrm rot="-2454863">
                  <a:off x="1525" y="1137"/>
                  <a:ext cx="957" cy="2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FF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48" name="AutoShape 354"/>
                <p:cNvSpPr>
                  <a:spLocks noChangeArrowheads="1"/>
                </p:cNvSpPr>
                <p:nvPr/>
              </p:nvSpPr>
              <p:spPr bwMode="auto">
                <a:xfrm rot="-900000">
                  <a:off x="1413" y="780"/>
                  <a:ext cx="57" cy="680"/>
                </a:xfrm>
                <a:prstGeom prst="roundRect">
                  <a:avLst>
                    <a:gd name="adj" fmla="val 16667"/>
                  </a:avLst>
                </a:prstGeom>
                <a:solidFill>
                  <a:srgbClr val="FFFF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49" name="AutoShape 355"/>
                <p:cNvSpPr>
                  <a:spLocks noChangeArrowheads="1"/>
                </p:cNvSpPr>
                <p:nvPr/>
              </p:nvSpPr>
              <p:spPr bwMode="auto">
                <a:xfrm rot="2968224">
                  <a:off x="1972" y="701"/>
                  <a:ext cx="72" cy="108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FF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50" name="AutoShape 356"/>
                <p:cNvSpPr>
                  <a:spLocks noChangeArrowheads="1"/>
                </p:cNvSpPr>
                <p:nvPr/>
              </p:nvSpPr>
              <p:spPr bwMode="auto">
                <a:xfrm rot="-1581337">
                  <a:off x="2444" y="471"/>
                  <a:ext cx="81" cy="116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FF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sp>
            <p:nvSpPr>
              <p:cNvPr id="121" name="Oval 357"/>
              <p:cNvSpPr>
                <a:spLocks noChangeArrowheads="1"/>
              </p:cNvSpPr>
              <p:nvPr/>
            </p:nvSpPr>
            <p:spPr bwMode="auto">
              <a:xfrm>
                <a:off x="1585" y="2892"/>
                <a:ext cx="27" cy="27"/>
              </a:xfrm>
              <a:prstGeom prst="ellipse">
                <a:avLst/>
              </a:prstGeom>
              <a:gradFill rotWithShape="1">
                <a:gsLst>
                  <a:gs pos="0">
                    <a:schemeClr val="bg2">
                      <a:alpha val="89999"/>
                    </a:schemeClr>
                  </a:gs>
                  <a:gs pos="100000">
                    <a:schemeClr val="bg2">
                      <a:gamma/>
                      <a:shade val="46275"/>
                      <a:invGamma/>
                    </a:schemeClr>
                  </a:gs>
                </a:gsLst>
                <a:lin ang="5400000" scaled="1"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22" name="AutoShape 358"/>
              <p:cNvSpPr>
                <a:spLocks noChangeArrowheads="1"/>
              </p:cNvSpPr>
              <p:nvPr/>
            </p:nvSpPr>
            <p:spPr bwMode="auto">
              <a:xfrm rot="-900000">
                <a:off x="455" y="2947"/>
                <a:ext cx="318" cy="13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0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23" name="AutoShape 359"/>
              <p:cNvSpPr>
                <a:spLocks noChangeArrowheads="1"/>
              </p:cNvSpPr>
              <p:nvPr/>
            </p:nvSpPr>
            <p:spPr bwMode="auto">
              <a:xfrm rot="4500000">
                <a:off x="563" y="2759"/>
                <a:ext cx="317" cy="13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0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24" name="AutoShape 360"/>
              <p:cNvSpPr>
                <a:spLocks noChangeArrowheads="1"/>
              </p:cNvSpPr>
              <p:nvPr/>
            </p:nvSpPr>
            <p:spPr bwMode="auto">
              <a:xfrm>
                <a:off x="585" y="2612"/>
                <a:ext cx="271" cy="12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0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25" name="AutoShape 361"/>
              <p:cNvSpPr>
                <a:spLocks noChangeArrowheads="1"/>
              </p:cNvSpPr>
              <p:nvPr/>
            </p:nvSpPr>
            <p:spPr bwMode="auto">
              <a:xfrm rot="1800000">
                <a:off x="835" y="2636"/>
                <a:ext cx="105" cy="12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0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26" name="Freeform 362"/>
              <p:cNvSpPr>
                <a:spLocks/>
              </p:cNvSpPr>
              <p:nvPr/>
            </p:nvSpPr>
            <p:spPr bwMode="auto">
              <a:xfrm>
                <a:off x="881" y="2501"/>
                <a:ext cx="220" cy="92"/>
              </a:xfrm>
              <a:custGeom>
                <a:avLst/>
                <a:gdLst>
                  <a:gd name="T0" fmla="*/ 33 w 491"/>
                  <a:gd name="T1" fmla="*/ 84 h 207"/>
                  <a:gd name="T2" fmla="*/ 231 w 491"/>
                  <a:gd name="T3" fmla="*/ 198 h 207"/>
                  <a:gd name="T4" fmla="*/ 486 w 491"/>
                  <a:gd name="T5" fmla="*/ 28 h 207"/>
                  <a:gd name="T6" fmla="*/ 203 w 491"/>
                  <a:gd name="T7" fmla="*/ 28 h 207"/>
                  <a:gd name="T8" fmla="*/ 33 w 491"/>
                  <a:gd name="T9" fmla="*/ 28 h 207"/>
                  <a:gd name="T10" fmla="*/ 33 w 491"/>
                  <a:gd name="T11" fmla="*/ 84 h 20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491" h="207">
                    <a:moveTo>
                      <a:pt x="33" y="84"/>
                    </a:moveTo>
                    <a:cubicBezTo>
                      <a:pt x="66" y="112"/>
                      <a:pt x="156" y="207"/>
                      <a:pt x="231" y="198"/>
                    </a:cubicBezTo>
                    <a:cubicBezTo>
                      <a:pt x="306" y="189"/>
                      <a:pt x="491" y="56"/>
                      <a:pt x="486" y="28"/>
                    </a:cubicBezTo>
                    <a:cubicBezTo>
                      <a:pt x="481" y="0"/>
                      <a:pt x="278" y="28"/>
                      <a:pt x="203" y="28"/>
                    </a:cubicBezTo>
                    <a:cubicBezTo>
                      <a:pt x="128" y="28"/>
                      <a:pt x="61" y="19"/>
                      <a:pt x="33" y="28"/>
                    </a:cubicBezTo>
                    <a:cubicBezTo>
                      <a:pt x="5" y="37"/>
                      <a:pt x="0" y="56"/>
                      <a:pt x="33" y="84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chemeClr val="tx1">
                      <a:gamma/>
                      <a:tint val="63529"/>
                      <a:invGamma/>
                    </a:schemeClr>
                  </a:gs>
                  <a:gs pos="100000">
                    <a:schemeClr val="tx1"/>
                  </a:gs>
                </a:gsLst>
                <a:lin ang="5400000" scaled="1"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127" name="Freeform 363"/>
              <p:cNvSpPr>
                <a:spLocks/>
              </p:cNvSpPr>
              <p:nvPr/>
            </p:nvSpPr>
            <p:spPr bwMode="auto">
              <a:xfrm>
                <a:off x="532" y="2672"/>
                <a:ext cx="44" cy="75"/>
              </a:xfrm>
              <a:custGeom>
                <a:avLst/>
                <a:gdLst>
                  <a:gd name="T0" fmla="*/ 99 w 99"/>
                  <a:gd name="T1" fmla="*/ 71 h 166"/>
                  <a:gd name="T2" fmla="*/ 14 w 99"/>
                  <a:gd name="T3" fmla="*/ 14 h 166"/>
                  <a:gd name="T4" fmla="*/ 14 w 99"/>
                  <a:gd name="T5" fmla="*/ 156 h 166"/>
                  <a:gd name="T6" fmla="*/ 99 w 99"/>
                  <a:gd name="T7" fmla="*/ 71 h 16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99" h="166">
                    <a:moveTo>
                      <a:pt x="99" y="71"/>
                    </a:moveTo>
                    <a:cubicBezTo>
                      <a:pt x="99" y="47"/>
                      <a:pt x="28" y="0"/>
                      <a:pt x="14" y="14"/>
                    </a:cubicBezTo>
                    <a:cubicBezTo>
                      <a:pt x="0" y="28"/>
                      <a:pt x="0" y="146"/>
                      <a:pt x="14" y="156"/>
                    </a:cubicBezTo>
                    <a:cubicBezTo>
                      <a:pt x="28" y="166"/>
                      <a:pt x="99" y="95"/>
                      <a:pt x="99" y="71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rgbClr val="800000"/>
                  </a:gs>
                  <a:gs pos="100000">
                    <a:srgbClr val="800000">
                      <a:gamma/>
                      <a:shade val="46275"/>
                      <a:invGamma/>
                    </a:srgbClr>
                  </a:gs>
                </a:gsLst>
                <a:lin ang="5400000" scaled="1"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grpSp>
            <p:nvGrpSpPr>
              <p:cNvPr id="128" name="Group 364"/>
              <p:cNvGrpSpPr>
                <a:grpSpLocks/>
              </p:cNvGrpSpPr>
              <p:nvPr/>
            </p:nvGrpSpPr>
            <p:grpSpPr bwMode="auto">
              <a:xfrm>
                <a:off x="1694" y="2615"/>
                <a:ext cx="38" cy="51"/>
                <a:chOff x="4282" y="1480"/>
                <a:chExt cx="142" cy="170"/>
              </a:xfrm>
            </p:grpSpPr>
            <p:sp>
              <p:nvSpPr>
                <p:cNvPr id="144" name="AutoShape 365"/>
                <p:cNvSpPr>
                  <a:spLocks noChangeArrowheads="1"/>
                </p:cNvSpPr>
                <p:nvPr/>
              </p:nvSpPr>
              <p:spPr bwMode="auto">
                <a:xfrm>
                  <a:off x="4339" y="1480"/>
                  <a:ext cx="85" cy="170"/>
                </a:xfrm>
                <a:prstGeom prst="roundRect">
                  <a:avLst>
                    <a:gd name="adj" fmla="val 16667"/>
                  </a:avLst>
                </a:prstGeom>
                <a:gradFill rotWithShape="1">
                  <a:gsLst>
                    <a:gs pos="0">
                      <a:srgbClr val="C0C0C0"/>
                    </a:gs>
                    <a:gs pos="50000">
                      <a:srgbClr val="C0C0C0">
                        <a:gamma/>
                        <a:tint val="0"/>
                        <a:invGamma/>
                      </a:srgbClr>
                    </a:gs>
                    <a:gs pos="100000">
                      <a:srgbClr val="C0C0C0"/>
                    </a:gs>
                  </a:gsLst>
                  <a:lin ang="5400000" scaled="1"/>
                </a:gradFill>
                <a:ln w="9525" algn="ctr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45" name="AutoShape 366"/>
                <p:cNvSpPr>
                  <a:spLocks noChangeArrowheads="1"/>
                </p:cNvSpPr>
                <p:nvPr/>
              </p:nvSpPr>
              <p:spPr bwMode="auto">
                <a:xfrm>
                  <a:off x="4282" y="1480"/>
                  <a:ext cx="85" cy="170"/>
                </a:xfrm>
                <a:prstGeom prst="roundRect">
                  <a:avLst>
                    <a:gd name="adj" fmla="val 16667"/>
                  </a:avLst>
                </a:prstGeom>
                <a:gradFill rotWithShape="1">
                  <a:gsLst>
                    <a:gs pos="0">
                      <a:srgbClr val="C0C0C0"/>
                    </a:gs>
                    <a:gs pos="50000">
                      <a:srgbClr val="C0C0C0">
                        <a:gamma/>
                        <a:tint val="0"/>
                        <a:invGamma/>
                      </a:srgbClr>
                    </a:gs>
                    <a:gs pos="100000">
                      <a:srgbClr val="C0C0C0"/>
                    </a:gs>
                  </a:gsLst>
                  <a:lin ang="5400000" scaled="1"/>
                </a:gradFill>
                <a:ln w="9525" algn="ctr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sp>
            <p:nvSpPr>
              <p:cNvPr id="129" name="AutoShape 367"/>
              <p:cNvSpPr>
                <a:spLocks noChangeArrowheads="1"/>
              </p:cNvSpPr>
              <p:nvPr/>
            </p:nvSpPr>
            <p:spPr bwMode="auto">
              <a:xfrm rot="-2700000">
                <a:off x="1356" y="2422"/>
                <a:ext cx="80" cy="40"/>
              </a:xfrm>
              <a:prstGeom prst="roundRect">
                <a:avLst>
                  <a:gd name="adj" fmla="val 50000"/>
                </a:avLst>
              </a:prstGeom>
              <a:solidFill>
                <a:srgbClr val="FFFF00"/>
              </a:solidFill>
              <a:ln w="9525" algn="ctr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30" name="AutoShape 368"/>
              <p:cNvSpPr>
                <a:spLocks noChangeArrowheads="1"/>
              </p:cNvSpPr>
              <p:nvPr/>
            </p:nvSpPr>
            <p:spPr bwMode="auto">
              <a:xfrm rot="-6787806">
                <a:off x="1330" y="2364"/>
                <a:ext cx="131" cy="25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0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 w="9525" algn="ctr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31" name="AutoShape 369"/>
              <p:cNvSpPr>
                <a:spLocks noChangeArrowheads="1"/>
              </p:cNvSpPr>
              <p:nvPr/>
            </p:nvSpPr>
            <p:spPr bwMode="auto">
              <a:xfrm rot="-25200000">
                <a:off x="1284" y="2377"/>
                <a:ext cx="73" cy="15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chemeClr val="tx1">
                      <a:gamma/>
                      <a:tint val="63529"/>
                      <a:invGamma/>
                    </a:schemeClr>
                  </a:gs>
                  <a:gs pos="100000">
                    <a:schemeClr val="tx1"/>
                  </a:gs>
                </a:gsLst>
                <a:lin ang="5400000" scaled="1"/>
              </a:gradFill>
              <a:ln w="9525" algn="ctr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132" name="AutoShape 370"/>
              <p:cNvSpPr>
                <a:spLocks noChangeArrowheads="1"/>
              </p:cNvSpPr>
              <p:nvPr/>
            </p:nvSpPr>
            <p:spPr bwMode="auto">
              <a:xfrm rot="-23400000">
                <a:off x="1239" y="2345"/>
                <a:ext cx="169" cy="25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0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 w="9525" algn="ctr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33" name="AutoShape 371"/>
              <p:cNvSpPr>
                <a:spLocks noChangeArrowheads="1"/>
              </p:cNvSpPr>
              <p:nvPr/>
            </p:nvSpPr>
            <p:spPr bwMode="auto">
              <a:xfrm rot="-23400000">
                <a:off x="1241" y="2357"/>
                <a:ext cx="111" cy="32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chemeClr val="tx1">
                      <a:gamma/>
                      <a:tint val="63529"/>
                      <a:invGamma/>
                    </a:schemeClr>
                  </a:gs>
                  <a:gs pos="100000">
                    <a:schemeClr val="tx1"/>
                  </a:gs>
                </a:gsLst>
                <a:lin ang="5400000" scaled="1"/>
              </a:gradFill>
              <a:ln w="9525" algn="ctr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134" name="AutoShape 372"/>
              <p:cNvSpPr>
                <a:spLocks noChangeArrowheads="1"/>
              </p:cNvSpPr>
              <p:nvPr/>
            </p:nvSpPr>
            <p:spPr bwMode="auto">
              <a:xfrm rot="-23400000">
                <a:off x="1325" y="2302"/>
                <a:ext cx="46" cy="26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chemeClr val="tx1">
                      <a:gamma/>
                      <a:tint val="63529"/>
                      <a:invGamma/>
                    </a:schemeClr>
                  </a:gs>
                  <a:gs pos="100000">
                    <a:schemeClr val="tx1"/>
                  </a:gs>
                </a:gsLst>
                <a:lin ang="5400000" scaled="1"/>
              </a:gradFill>
              <a:ln w="9525" algn="ctr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135" name="AutoShape 373" descr="縦線 (反転)"/>
              <p:cNvSpPr>
                <a:spLocks noChangeArrowheads="1"/>
              </p:cNvSpPr>
              <p:nvPr/>
            </p:nvSpPr>
            <p:spPr bwMode="auto">
              <a:xfrm>
                <a:off x="1466" y="2424"/>
                <a:ext cx="258" cy="215"/>
              </a:xfrm>
              <a:custGeom>
                <a:avLst/>
                <a:gdLst>
                  <a:gd name="G0" fmla="+- 1988 0 0"/>
                  <a:gd name="G1" fmla="+- 21600 0 1988"/>
                  <a:gd name="G2" fmla="*/ 1988 1 2"/>
                  <a:gd name="G3" fmla="+- 21600 0 G2"/>
                  <a:gd name="G4" fmla="+/ 1988 21600 2"/>
                  <a:gd name="G5" fmla="+/ G1 0 2"/>
                  <a:gd name="G6" fmla="*/ 21600 21600 1988"/>
                  <a:gd name="G7" fmla="*/ G6 1 2"/>
                  <a:gd name="G8" fmla="+- 21600 0 G7"/>
                  <a:gd name="G9" fmla="*/ 21600 1 2"/>
                  <a:gd name="G10" fmla="+- 1988 0 G9"/>
                  <a:gd name="G11" fmla="?: G10 G8 0"/>
                  <a:gd name="G12" fmla="?: G10 G7 21600"/>
                  <a:gd name="T0" fmla="*/ 20606 w 21600"/>
                  <a:gd name="T1" fmla="*/ 10800 h 21600"/>
                  <a:gd name="T2" fmla="*/ 10800 w 21600"/>
                  <a:gd name="T3" fmla="*/ 21600 h 21600"/>
                  <a:gd name="T4" fmla="*/ 994 w 21600"/>
                  <a:gd name="T5" fmla="*/ 10800 h 21600"/>
                  <a:gd name="T6" fmla="*/ 10800 w 21600"/>
                  <a:gd name="T7" fmla="*/ 0 h 21600"/>
                  <a:gd name="T8" fmla="*/ 2794 w 21600"/>
                  <a:gd name="T9" fmla="*/ 2794 h 21600"/>
                  <a:gd name="T10" fmla="*/ 18806 w 21600"/>
                  <a:gd name="T11" fmla="*/ 18806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T8" t="T9" r="T10" b="T11"/>
                <a:pathLst>
                  <a:path w="21600" h="21600">
                    <a:moveTo>
                      <a:pt x="0" y="0"/>
                    </a:moveTo>
                    <a:lnTo>
                      <a:pt x="1988" y="21600"/>
                    </a:lnTo>
                    <a:lnTo>
                      <a:pt x="19612" y="21600"/>
                    </a:lnTo>
                    <a:lnTo>
                      <a:pt x="21600" y="0"/>
                    </a:lnTo>
                    <a:close/>
                  </a:path>
                </a:pathLst>
              </a:custGeom>
              <a:pattFill prst="narVert">
                <a:fgClr>
                  <a:srgbClr val="969696"/>
                </a:fgClr>
                <a:bgClr>
                  <a:srgbClr val="FFFFFF"/>
                </a:bgClr>
              </a:pattFill>
              <a:ln w="9525" algn="ctr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36" name="AutoShape 374"/>
              <p:cNvSpPr>
                <a:spLocks noChangeArrowheads="1"/>
              </p:cNvSpPr>
              <p:nvPr/>
            </p:nvSpPr>
            <p:spPr bwMode="auto">
              <a:xfrm>
                <a:off x="696" y="2851"/>
                <a:ext cx="473" cy="129"/>
              </a:xfrm>
              <a:prstGeom prst="roundRect">
                <a:avLst>
                  <a:gd name="adj" fmla="val 50000"/>
                </a:avLst>
              </a:prstGeom>
              <a:solidFill>
                <a:srgbClr val="FFFF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37" name="Oval 375"/>
              <p:cNvSpPr>
                <a:spLocks noChangeArrowheads="1"/>
              </p:cNvSpPr>
              <p:nvPr/>
            </p:nvSpPr>
            <p:spPr bwMode="auto">
              <a:xfrm>
                <a:off x="718" y="2873"/>
                <a:ext cx="86" cy="86"/>
              </a:xfrm>
              <a:prstGeom prst="ellipse">
                <a:avLst/>
              </a:prstGeom>
              <a:gradFill rotWithShape="1">
                <a:gsLst>
                  <a:gs pos="0">
                    <a:srgbClr val="969696"/>
                  </a:gs>
                  <a:gs pos="100000">
                    <a:srgbClr val="969696">
                      <a:gamma/>
                      <a:shade val="46275"/>
                      <a:invGamma/>
                    </a:srgbClr>
                  </a:gs>
                </a:gsLst>
                <a:lin ang="5400000" scaled="1"/>
              </a:gradFill>
              <a:ln w="9525" algn="ctr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38" name="Oval 376"/>
              <p:cNvSpPr>
                <a:spLocks noChangeArrowheads="1"/>
              </p:cNvSpPr>
              <p:nvPr/>
            </p:nvSpPr>
            <p:spPr bwMode="auto">
              <a:xfrm>
                <a:off x="1062" y="2873"/>
                <a:ext cx="86" cy="86"/>
              </a:xfrm>
              <a:prstGeom prst="ellipse">
                <a:avLst/>
              </a:prstGeom>
              <a:gradFill rotWithShape="1">
                <a:gsLst>
                  <a:gs pos="0">
                    <a:srgbClr val="969696"/>
                  </a:gs>
                  <a:gs pos="100000">
                    <a:srgbClr val="969696">
                      <a:gamma/>
                      <a:shade val="46275"/>
                      <a:invGamma/>
                    </a:srgbClr>
                  </a:gs>
                </a:gsLst>
                <a:lin ang="5400000" scaled="1"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39" name="Oval 377"/>
              <p:cNvSpPr>
                <a:spLocks noChangeArrowheads="1"/>
              </p:cNvSpPr>
              <p:nvPr/>
            </p:nvSpPr>
            <p:spPr bwMode="auto">
              <a:xfrm>
                <a:off x="1073" y="2884"/>
                <a:ext cx="64" cy="64"/>
              </a:xfrm>
              <a:prstGeom prst="ellipse">
                <a:avLst/>
              </a:prstGeom>
              <a:gradFill rotWithShape="1">
                <a:gsLst>
                  <a:gs pos="0">
                    <a:srgbClr val="969696"/>
                  </a:gs>
                  <a:gs pos="100000">
                    <a:srgbClr val="969696">
                      <a:gamma/>
                      <a:shade val="46275"/>
                      <a:invGamma/>
                    </a:srgbClr>
                  </a:gs>
                </a:gsLst>
                <a:lin ang="5400000" scaled="1"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40" name="Oval 378"/>
              <p:cNvSpPr>
                <a:spLocks noChangeArrowheads="1"/>
              </p:cNvSpPr>
              <p:nvPr/>
            </p:nvSpPr>
            <p:spPr bwMode="auto">
              <a:xfrm>
                <a:off x="1090" y="2900"/>
                <a:ext cx="28" cy="28"/>
              </a:xfrm>
              <a:prstGeom prst="ellipse">
                <a:avLst/>
              </a:prstGeom>
              <a:solidFill>
                <a:srgbClr val="0000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41" name="AutoShape 379"/>
              <p:cNvSpPr>
                <a:spLocks noChangeArrowheads="1"/>
              </p:cNvSpPr>
              <p:nvPr/>
            </p:nvSpPr>
            <p:spPr bwMode="auto">
              <a:xfrm rot="4500000">
                <a:off x="1046" y="2978"/>
                <a:ext cx="153" cy="12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0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 w="9525" algn="ctr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42" name="AutoShape 380"/>
              <p:cNvSpPr>
                <a:spLocks noChangeArrowheads="1"/>
              </p:cNvSpPr>
              <p:nvPr/>
            </p:nvSpPr>
            <p:spPr bwMode="auto">
              <a:xfrm>
                <a:off x="1111" y="3037"/>
                <a:ext cx="63" cy="26"/>
              </a:xfrm>
              <a:prstGeom prst="roundRect">
                <a:avLst>
                  <a:gd name="adj" fmla="val 16667"/>
                </a:avLst>
              </a:prstGeom>
              <a:gradFill rotWithShape="1">
                <a:gsLst>
                  <a:gs pos="0">
                    <a:schemeClr val="tx1">
                      <a:gamma/>
                      <a:tint val="63529"/>
                      <a:invGamma/>
                    </a:schemeClr>
                  </a:gs>
                  <a:gs pos="100000">
                    <a:schemeClr val="tx1"/>
                  </a:gs>
                </a:gsLst>
                <a:lin ang="5400000" scaled="1"/>
              </a:gradFill>
              <a:ln w="9525" algn="ctr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143" name="Oval 381"/>
              <p:cNvSpPr>
                <a:spLocks noChangeArrowheads="1"/>
              </p:cNvSpPr>
              <p:nvPr/>
            </p:nvSpPr>
            <p:spPr bwMode="auto">
              <a:xfrm>
                <a:off x="1131" y="3040"/>
                <a:ext cx="20" cy="20"/>
              </a:xfrm>
              <a:prstGeom prst="ellipse">
                <a:avLst/>
              </a:prstGeom>
              <a:solidFill>
                <a:schemeClr val="tx2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84171931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テキスト ボックス 9"/>
          <p:cNvSpPr txBox="1"/>
          <p:nvPr/>
        </p:nvSpPr>
        <p:spPr>
          <a:xfrm>
            <a:off x="5945" y="5256112"/>
            <a:ext cx="6852056" cy="3046988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ja-JP" altLang="en-US" sz="9600" b="1" spc="50" dirty="0" smtClean="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来客者専用</a:t>
            </a:r>
            <a:endParaRPr kumimoji="1" lang="en-US" altLang="ja-JP" sz="9600" b="1" spc="50" dirty="0" smtClean="0">
              <a:ln w="11430"/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9600" b="1" spc="50" dirty="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駐輪場</a:t>
            </a:r>
            <a:endParaRPr kumimoji="1" lang="ja-JP" altLang="en-US" sz="9600" b="1" spc="50" dirty="0">
              <a:ln w="11430"/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52" name="右矢印 51"/>
          <p:cNvSpPr/>
          <p:nvPr/>
        </p:nvSpPr>
        <p:spPr>
          <a:xfrm flipH="1">
            <a:off x="1226459" y="8303100"/>
            <a:ext cx="4506671" cy="1077261"/>
          </a:xfrm>
          <a:prstGeom prst="rightArrow">
            <a:avLst>
              <a:gd name="adj1" fmla="val 50000"/>
              <a:gd name="adj2" fmla="val 106287"/>
            </a:avLst>
          </a:prstGeom>
          <a:solidFill>
            <a:srgbClr val="FF0000"/>
          </a:solidFill>
          <a:ln w="76200"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53" name="グループ化 52"/>
          <p:cNvGrpSpPr/>
          <p:nvPr/>
        </p:nvGrpSpPr>
        <p:grpSpPr>
          <a:xfrm>
            <a:off x="1156222" y="718845"/>
            <a:ext cx="4627358" cy="4255148"/>
            <a:chOff x="368375" y="2129224"/>
            <a:chExt cx="6203052" cy="5704096"/>
          </a:xfrm>
        </p:grpSpPr>
        <p:sp>
          <p:nvSpPr>
            <p:cNvPr id="54" name="ドーナツ 53"/>
            <p:cNvSpPr/>
            <p:nvPr/>
          </p:nvSpPr>
          <p:spPr bwMode="auto">
            <a:xfrm>
              <a:off x="566075" y="2129224"/>
              <a:ext cx="5704096" cy="5704096"/>
            </a:xfrm>
            <a:prstGeom prst="donut">
              <a:avLst>
                <a:gd name="adj" fmla="val 8527"/>
              </a:avLst>
            </a:prstGeom>
            <a:solidFill>
              <a:srgbClr val="FF0000">
                <a:alpha val="50196"/>
              </a:srgbClr>
            </a:solidFill>
            <a:ln w="38100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grpSp>
          <p:nvGrpSpPr>
            <p:cNvPr id="55" name="Group 263"/>
            <p:cNvGrpSpPr>
              <a:grpSpLocks/>
            </p:cNvGrpSpPr>
            <p:nvPr/>
          </p:nvGrpSpPr>
          <p:grpSpPr bwMode="auto">
            <a:xfrm flipH="1">
              <a:off x="368375" y="2713081"/>
              <a:ext cx="6203052" cy="3898194"/>
              <a:chOff x="455" y="2302"/>
              <a:chExt cx="1417" cy="890"/>
            </a:xfrm>
          </p:grpSpPr>
          <p:grpSp>
            <p:nvGrpSpPr>
              <p:cNvPr id="56" name="Group 264"/>
              <p:cNvGrpSpPr>
                <a:grpSpLocks/>
              </p:cNvGrpSpPr>
              <p:nvPr/>
            </p:nvGrpSpPr>
            <p:grpSpPr bwMode="auto">
              <a:xfrm rot="417534">
                <a:off x="1351" y="2666"/>
                <a:ext cx="495" cy="495"/>
                <a:chOff x="3575" y="1632"/>
                <a:chExt cx="1105" cy="1104"/>
              </a:xfrm>
            </p:grpSpPr>
            <p:grpSp>
              <p:nvGrpSpPr>
                <p:cNvPr id="205" name="Group 265"/>
                <p:cNvGrpSpPr>
                  <a:grpSpLocks/>
                </p:cNvGrpSpPr>
                <p:nvPr/>
              </p:nvGrpSpPr>
              <p:grpSpPr bwMode="auto">
                <a:xfrm>
                  <a:off x="3575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221" name="Line 266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222" name="Line 267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206" name="Group 268"/>
                <p:cNvGrpSpPr>
                  <a:grpSpLocks/>
                </p:cNvGrpSpPr>
                <p:nvPr/>
              </p:nvGrpSpPr>
              <p:grpSpPr bwMode="auto">
                <a:xfrm rot="27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219" name="Line 269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220" name="Line 270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207" name="Group 271"/>
                <p:cNvGrpSpPr>
                  <a:grpSpLocks/>
                </p:cNvGrpSpPr>
                <p:nvPr/>
              </p:nvGrpSpPr>
              <p:grpSpPr bwMode="auto">
                <a:xfrm rot="9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217" name="Line 272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218" name="Line 273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208" name="Group 274"/>
                <p:cNvGrpSpPr>
                  <a:grpSpLocks/>
                </p:cNvGrpSpPr>
                <p:nvPr/>
              </p:nvGrpSpPr>
              <p:grpSpPr bwMode="auto">
                <a:xfrm rot="36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215" name="Line 275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216" name="Line 276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209" name="Group 277"/>
                <p:cNvGrpSpPr>
                  <a:grpSpLocks/>
                </p:cNvGrpSpPr>
                <p:nvPr/>
              </p:nvGrpSpPr>
              <p:grpSpPr bwMode="auto">
                <a:xfrm rot="18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213" name="Line 278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214" name="Line 279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210" name="Group 280"/>
                <p:cNvGrpSpPr>
                  <a:grpSpLocks/>
                </p:cNvGrpSpPr>
                <p:nvPr/>
              </p:nvGrpSpPr>
              <p:grpSpPr bwMode="auto">
                <a:xfrm rot="45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211" name="Line 281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212" name="Line 282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</p:grpSp>
          <p:grpSp>
            <p:nvGrpSpPr>
              <p:cNvPr id="57" name="Group 283"/>
              <p:cNvGrpSpPr>
                <a:grpSpLocks/>
              </p:cNvGrpSpPr>
              <p:nvPr/>
            </p:nvGrpSpPr>
            <p:grpSpPr bwMode="auto">
              <a:xfrm rot="417534">
                <a:off x="522" y="2666"/>
                <a:ext cx="495" cy="495"/>
                <a:chOff x="3575" y="1632"/>
                <a:chExt cx="1105" cy="1104"/>
              </a:xfrm>
            </p:grpSpPr>
            <p:grpSp>
              <p:nvGrpSpPr>
                <p:cNvPr id="187" name="Group 284"/>
                <p:cNvGrpSpPr>
                  <a:grpSpLocks/>
                </p:cNvGrpSpPr>
                <p:nvPr/>
              </p:nvGrpSpPr>
              <p:grpSpPr bwMode="auto">
                <a:xfrm>
                  <a:off x="3575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203" name="Line 285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204" name="Line 286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88" name="Group 287"/>
                <p:cNvGrpSpPr>
                  <a:grpSpLocks/>
                </p:cNvGrpSpPr>
                <p:nvPr/>
              </p:nvGrpSpPr>
              <p:grpSpPr bwMode="auto">
                <a:xfrm rot="27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201" name="Line 288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202" name="Line 289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89" name="Group 290"/>
                <p:cNvGrpSpPr>
                  <a:grpSpLocks/>
                </p:cNvGrpSpPr>
                <p:nvPr/>
              </p:nvGrpSpPr>
              <p:grpSpPr bwMode="auto">
                <a:xfrm rot="9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99" name="Line 291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200" name="Line 292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90" name="Group 293"/>
                <p:cNvGrpSpPr>
                  <a:grpSpLocks/>
                </p:cNvGrpSpPr>
                <p:nvPr/>
              </p:nvGrpSpPr>
              <p:grpSpPr bwMode="auto">
                <a:xfrm rot="36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97" name="Line 294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98" name="Line 295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91" name="Group 296"/>
                <p:cNvGrpSpPr>
                  <a:grpSpLocks/>
                </p:cNvGrpSpPr>
                <p:nvPr/>
              </p:nvGrpSpPr>
              <p:grpSpPr bwMode="auto">
                <a:xfrm rot="18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95" name="Line 297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96" name="Line 298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92" name="Group 299"/>
                <p:cNvGrpSpPr>
                  <a:grpSpLocks/>
                </p:cNvGrpSpPr>
                <p:nvPr/>
              </p:nvGrpSpPr>
              <p:grpSpPr bwMode="auto">
                <a:xfrm rot="45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93" name="Line 300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94" name="Line 301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</p:grpSp>
          <p:sp>
            <p:nvSpPr>
              <p:cNvPr id="58" name="Freeform 302"/>
              <p:cNvSpPr>
                <a:spLocks/>
              </p:cNvSpPr>
              <p:nvPr/>
            </p:nvSpPr>
            <p:spPr bwMode="auto">
              <a:xfrm>
                <a:off x="1396" y="2316"/>
                <a:ext cx="82" cy="248"/>
              </a:xfrm>
              <a:custGeom>
                <a:avLst/>
                <a:gdLst>
                  <a:gd name="T0" fmla="*/ 14 w 184"/>
                  <a:gd name="T1" fmla="*/ 156 h 553"/>
                  <a:gd name="T2" fmla="*/ 14 w 184"/>
                  <a:gd name="T3" fmla="*/ 43 h 553"/>
                  <a:gd name="T4" fmla="*/ 99 w 184"/>
                  <a:gd name="T5" fmla="*/ 14 h 553"/>
                  <a:gd name="T6" fmla="*/ 156 w 184"/>
                  <a:gd name="T7" fmla="*/ 128 h 553"/>
                  <a:gd name="T8" fmla="*/ 127 w 184"/>
                  <a:gd name="T9" fmla="*/ 298 h 553"/>
                  <a:gd name="T10" fmla="*/ 184 w 184"/>
                  <a:gd name="T11" fmla="*/ 553 h 55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84" h="553">
                    <a:moveTo>
                      <a:pt x="14" y="156"/>
                    </a:moveTo>
                    <a:cubicBezTo>
                      <a:pt x="7" y="111"/>
                      <a:pt x="0" y="67"/>
                      <a:pt x="14" y="43"/>
                    </a:cubicBezTo>
                    <a:cubicBezTo>
                      <a:pt x="28" y="19"/>
                      <a:pt x="75" y="0"/>
                      <a:pt x="99" y="14"/>
                    </a:cubicBezTo>
                    <a:cubicBezTo>
                      <a:pt x="123" y="28"/>
                      <a:pt x="151" y="81"/>
                      <a:pt x="156" y="128"/>
                    </a:cubicBezTo>
                    <a:cubicBezTo>
                      <a:pt x="161" y="175"/>
                      <a:pt x="122" y="227"/>
                      <a:pt x="127" y="298"/>
                    </a:cubicBezTo>
                    <a:cubicBezTo>
                      <a:pt x="132" y="369"/>
                      <a:pt x="158" y="461"/>
                      <a:pt x="184" y="553"/>
                    </a:cubicBezTo>
                  </a:path>
                </a:pathLst>
              </a:custGeom>
              <a:noFill/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59" name="AutoShape 303"/>
              <p:cNvSpPr>
                <a:spLocks noChangeArrowheads="1"/>
              </p:cNvSpPr>
              <p:nvPr/>
            </p:nvSpPr>
            <p:spPr bwMode="auto">
              <a:xfrm rot="-468051">
                <a:off x="1461" y="2461"/>
                <a:ext cx="38" cy="17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0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 w="9525" algn="ctr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60" name="AutoShape 304"/>
              <p:cNvSpPr>
                <a:spLocks noChangeArrowheads="1"/>
              </p:cNvSpPr>
              <p:nvPr/>
            </p:nvSpPr>
            <p:spPr bwMode="auto">
              <a:xfrm rot="-900000">
                <a:off x="882" y="2651"/>
                <a:ext cx="127" cy="13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0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61" name="Group 305"/>
              <p:cNvGrpSpPr>
                <a:grpSpLocks/>
              </p:cNvGrpSpPr>
              <p:nvPr/>
            </p:nvGrpSpPr>
            <p:grpSpPr bwMode="auto">
              <a:xfrm>
                <a:off x="1348" y="2666"/>
                <a:ext cx="495" cy="495"/>
                <a:chOff x="3575" y="1632"/>
                <a:chExt cx="1105" cy="1104"/>
              </a:xfrm>
            </p:grpSpPr>
            <p:grpSp>
              <p:nvGrpSpPr>
                <p:cNvPr id="169" name="Group 306"/>
                <p:cNvGrpSpPr>
                  <a:grpSpLocks/>
                </p:cNvGrpSpPr>
                <p:nvPr/>
              </p:nvGrpSpPr>
              <p:grpSpPr bwMode="auto">
                <a:xfrm>
                  <a:off x="3575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85" name="Line 307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86" name="Line 308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70" name="Group 309"/>
                <p:cNvGrpSpPr>
                  <a:grpSpLocks/>
                </p:cNvGrpSpPr>
                <p:nvPr/>
              </p:nvGrpSpPr>
              <p:grpSpPr bwMode="auto">
                <a:xfrm rot="27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83" name="Line 310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84" name="Line 311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71" name="Group 312"/>
                <p:cNvGrpSpPr>
                  <a:grpSpLocks/>
                </p:cNvGrpSpPr>
                <p:nvPr/>
              </p:nvGrpSpPr>
              <p:grpSpPr bwMode="auto">
                <a:xfrm rot="9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81" name="Line 313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82" name="Line 314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72" name="Group 315"/>
                <p:cNvGrpSpPr>
                  <a:grpSpLocks/>
                </p:cNvGrpSpPr>
                <p:nvPr/>
              </p:nvGrpSpPr>
              <p:grpSpPr bwMode="auto">
                <a:xfrm rot="36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79" name="Line 316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80" name="Line 317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73" name="Group 318"/>
                <p:cNvGrpSpPr>
                  <a:grpSpLocks/>
                </p:cNvGrpSpPr>
                <p:nvPr/>
              </p:nvGrpSpPr>
              <p:grpSpPr bwMode="auto">
                <a:xfrm rot="18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77" name="Line 319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78" name="Line 320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74" name="Group 321"/>
                <p:cNvGrpSpPr>
                  <a:grpSpLocks/>
                </p:cNvGrpSpPr>
                <p:nvPr/>
              </p:nvGrpSpPr>
              <p:grpSpPr bwMode="auto">
                <a:xfrm rot="45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75" name="Line 322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76" name="Line 323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</p:grpSp>
          <p:sp>
            <p:nvSpPr>
              <p:cNvPr id="62" name="Oval 324"/>
              <p:cNvSpPr>
                <a:spLocks noChangeArrowheads="1"/>
              </p:cNvSpPr>
              <p:nvPr/>
            </p:nvSpPr>
            <p:spPr bwMode="auto">
              <a:xfrm>
                <a:off x="1545" y="2851"/>
                <a:ext cx="108" cy="108"/>
              </a:xfrm>
              <a:prstGeom prst="ellipse">
                <a:avLst/>
              </a:prstGeom>
              <a:gradFill rotWithShape="1">
                <a:gsLst>
                  <a:gs pos="0">
                    <a:srgbClr val="969696"/>
                  </a:gs>
                  <a:gs pos="100000">
                    <a:srgbClr val="969696">
                      <a:gamma/>
                      <a:shade val="46275"/>
                      <a:invGamma/>
                    </a:srgbClr>
                  </a:gs>
                </a:gsLst>
                <a:lin ang="5400000" scaled="1"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63" name="Oval 325"/>
              <p:cNvSpPr>
                <a:spLocks noChangeArrowheads="1"/>
              </p:cNvSpPr>
              <p:nvPr/>
            </p:nvSpPr>
            <p:spPr bwMode="auto">
              <a:xfrm>
                <a:off x="1561" y="2868"/>
                <a:ext cx="76" cy="75"/>
              </a:xfrm>
              <a:prstGeom prst="ellipse">
                <a:avLst/>
              </a:prstGeom>
              <a:gradFill rotWithShape="1">
                <a:gsLst>
                  <a:gs pos="0">
                    <a:srgbClr val="969696"/>
                  </a:gs>
                  <a:gs pos="100000">
                    <a:srgbClr val="969696">
                      <a:gamma/>
                      <a:shade val="46275"/>
                      <a:invGamma/>
                    </a:srgbClr>
                  </a:gs>
                </a:gsLst>
                <a:lin ang="5400000" scaled="1"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64" name="Group 326"/>
              <p:cNvGrpSpPr>
                <a:grpSpLocks/>
              </p:cNvGrpSpPr>
              <p:nvPr/>
            </p:nvGrpSpPr>
            <p:grpSpPr bwMode="auto">
              <a:xfrm>
                <a:off x="513" y="2669"/>
                <a:ext cx="495" cy="494"/>
                <a:chOff x="3575" y="1632"/>
                <a:chExt cx="1105" cy="1104"/>
              </a:xfrm>
            </p:grpSpPr>
            <p:grpSp>
              <p:nvGrpSpPr>
                <p:cNvPr id="151" name="Group 327"/>
                <p:cNvGrpSpPr>
                  <a:grpSpLocks/>
                </p:cNvGrpSpPr>
                <p:nvPr/>
              </p:nvGrpSpPr>
              <p:grpSpPr bwMode="auto">
                <a:xfrm>
                  <a:off x="3575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67" name="Line 328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68" name="Line 329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52" name="Group 330"/>
                <p:cNvGrpSpPr>
                  <a:grpSpLocks/>
                </p:cNvGrpSpPr>
                <p:nvPr/>
              </p:nvGrpSpPr>
              <p:grpSpPr bwMode="auto">
                <a:xfrm rot="27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65" name="Line 331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66" name="Line 332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53" name="Group 333"/>
                <p:cNvGrpSpPr>
                  <a:grpSpLocks/>
                </p:cNvGrpSpPr>
                <p:nvPr/>
              </p:nvGrpSpPr>
              <p:grpSpPr bwMode="auto">
                <a:xfrm rot="9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63" name="Line 334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64" name="Line 335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54" name="Group 336"/>
                <p:cNvGrpSpPr>
                  <a:grpSpLocks/>
                </p:cNvGrpSpPr>
                <p:nvPr/>
              </p:nvGrpSpPr>
              <p:grpSpPr bwMode="auto">
                <a:xfrm rot="36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61" name="Line 337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62" name="Line 338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55" name="Group 339"/>
                <p:cNvGrpSpPr>
                  <a:grpSpLocks/>
                </p:cNvGrpSpPr>
                <p:nvPr/>
              </p:nvGrpSpPr>
              <p:grpSpPr bwMode="auto">
                <a:xfrm rot="18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59" name="Line 340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60" name="Line 341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56" name="Group 342"/>
                <p:cNvGrpSpPr>
                  <a:grpSpLocks/>
                </p:cNvGrpSpPr>
                <p:nvPr/>
              </p:nvGrpSpPr>
              <p:grpSpPr bwMode="auto">
                <a:xfrm rot="4500000">
                  <a:off x="3576" y="1656"/>
                  <a:ext cx="1104" cy="1056"/>
                  <a:chOff x="3568" y="1680"/>
                  <a:chExt cx="1104" cy="1056"/>
                </a:xfrm>
              </p:grpSpPr>
              <p:sp>
                <p:nvSpPr>
                  <p:cNvPr id="157" name="Line 343"/>
                  <p:cNvSpPr>
                    <a:spLocks noChangeShapeType="1"/>
                  </p:cNvSpPr>
                  <p:nvPr/>
                </p:nvSpPr>
                <p:spPr bwMode="auto">
                  <a:xfrm>
                    <a:off x="4120" y="1680"/>
                    <a:ext cx="0" cy="1056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58" name="Line 344"/>
                  <p:cNvSpPr>
                    <a:spLocks noChangeShapeType="1"/>
                  </p:cNvSpPr>
                  <p:nvPr/>
                </p:nvSpPr>
                <p:spPr bwMode="auto">
                  <a:xfrm>
                    <a:off x="3568" y="2208"/>
                    <a:ext cx="1104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969696"/>
                    </a:solidFill>
                    <a:round/>
                    <a:headEnd/>
                    <a:tailEnd/>
                  </a:ln>
                  <a:effectLst/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</p:grpSp>
          <p:sp>
            <p:nvSpPr>
              <p:cNvPr id="65" name="AutoShape 345"/>
              <p:cNvSpPr>
                <a:spLocks noChangeArrowheads="1"/>
              </p:cNvSpPr>
              <p:nvPr/>
            </p:nvSpPr>
            <p:spPr bwMode="auto">
              <a:xfrm>
                <a:off x="1338" y="2658"/>
                <a:ext cx="516" cy="516"/>
              </a:xfrm>
              <a:custGeom>
                <a:avLst/>
                <a:gdLst>
                  <a:gd name="G0" fmla="+- 1125 0 0"/>
                  <a:gd name="G1" fmla="+- 21600 0 1125"/>
                  <a:gd name="G2" fmla="+- 21600 0 1125"/>
                  <a:gd name="G3" fmla="*/ G0 2929 10000"/>
                  <a:gd name="G4" fmla="+- 21600 0 G3"/>
                  <a:gd name="G5" fmla="+- 21600 0 G3"/>
                  <a:gd name="T0" fmla="*/ 10800 w 21600"/>
                  <a:gd name="T1" fmla="*/ 0 h 21600"/>
                  <a:gd name="T2" fmla="*/ 3163 w 21600"/>
                  <a:gd name="T3" fmla="*/ 3163 h 21600"/>
                  <a:gd name="T4" fmla="*/ 0 w 21600"/>
                  <a:gd name="T5" fmla="*/ 10800 h 21600"/>
                  <a:gd name="T6" fmla="*/ 3163 w 21600"/>
                  <a:gd name="T7" fmla="*/ 18437 h 21600"/>
                  <a:gd name="T8" fmla="*/ 10800 w 21600"/>
                  <a:gd name="T9" fmla="*/ 21600 h 21600"/>
                  <a:gd name="T10" fmla="*/ 18437 w 21600"/>
                  <a:gd name="T11" fmla="*/ 18437 h 21600"/>
                  <a:gd name="T12" fmla="*/ 21600 w 21600"/>
                  <a:gd name="T13" fmla="*/ 10800 h 21600"/>
                  <a:gd name="T14" fmla="*/ 18437 w 21600"/>
                  <a:gd name="T15" fmla="*/ 3163 h 21600"/>
                  <a:gd name="T16" fmla="*/ 3163 w 21600"/>
                  <a:gd name="T17" fmla="*/ 3163 h 21600"/>
                  <a:gd name="T18" fmla="*/ 18437 w 21600"/>
                  <a:gd name="T19" fmla="*/ 18437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T16" t="T17" r="T18" b="T19"/>
                <a:pathLst>
                  <a:path w="21600" h="21600">
                    <a:moveTo>
                      <a:pt x="0" y="10800"/>
                    </a:move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lose/>
                    <a:moveTo>
                      <a:pt x="1125" y="10800"/>
                    </a:moveTo>
                    <a:cubicBezTo>
                      <a:pt x="1125" y="16143"/>
                      <a:pt x="5457" y="20475"/>
                      <a:pt x="10800" y="20475"/>
                    </a:cubicBezTo>
                    <a:cubicBezTo>
                      <a:pt x="16143" y="20475"/>
                      <a:pt x="20475" y="16143"/>
                      <a:pt x="20475" y="10800"/>
                    </a:cubicBezTo>
                    <a:cubicBezTo>
                      <a:pt x="20475" y="5457"/>
                      <a:pt x="16143" y="1125"/>
                      <a:pt x="10800" y="1125"/>
                    </a:cubicBezTo>
                    <a:cubicBezTo>
                      <a:pt x="5457" y="1125"/>
                      <a:pt x="1125" y="5457"/>
                      <a:pt x="1125" y="10800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0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 w="9525" algn="ctr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66" name="AutoShape 346"/>
              <p:cNvSpPr>
                <a:spLocks noChangeArrowheads="1"/>
              </p:cNvSpPr>
              <p:nvPr/>
            </p:nvSpPr>
            <p:spPr bwMode="auto">
              <a:xfrm>
                <a:off x="503" y="2658"/>
                <a:ext cx="516" cy="516"/>
              </a:xfrm>
              <a:custGeom>
                <a:avLst/>
                <a:gdLst>
                  <a:gd name="G0" fmla="+- 1219 0 0"/>
                  <a:gd name="G1" fmla="+- 21600 0 1219"/>
                  <a:gd name="G2" fmla="+- 21600 0 1219"/>
                  <a:gd name="G3" fmla="*/ G0 2929 10000"/>
                  <a:gd name="G4" fmla="+- 21600 0 G3"/>
                  <a:gd name="G5" fmla="+- 21600 0 G3"/>
                  <a:gd name="T0" fmla="*/ 10800 w 21600"/>
                  <a:gd name="T1" fmla="*/ 0 h 21600"/>
                  <a:gd name="T2" fmla="*/ 3163 w 21600"/>
                  <a:gd name="T3" fmla="*/ 3163 h 21600"/>
                  <a:gd name="T4" fmla="*/ 0 w 21600"/>
                  <a:gd name="T5" fmla="*/ 10800 h 21600"/>
                  <a:gd name="T6" fmla="*/ 3163 w 21600"/>
                  <a:gd name="T7" fmla="*/ 18437 h 21600"/>
                  <a:gd name="T8" fmla="*/ 10800 w 21600"/>
                  <a:gd name="T9" fmla="*/ 21600 h 21600"/>
                  <a:gd name="T10" fmla="*/ 18437 w 21600"/>
                  <a:gd name="T11" fmla="*/ 18437 h 21600"/>
                  <a:gd name="T12" fmla="*/ 21600 w 21600"/>
                  <a:gd name="T13" fmla="*/ 10800 h 21600"/>
                  <a:gd name="T14" fmla="*/ 18437 w 21600"/>
                  <a:gd name="T15" fmla="*/ 3163 h 21600"/>
                  <a:gd name="T16" fmla="*/ 3163 w 21600"/>
                  <a:gd name="T17" fmla="*/ 3163 h 21600"/>
                  <a:gd name="T18" fmla="*/ 18437 w 21600"/>
                  <a:gd name="T19" fmla="*/ 18437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T16" t="T17" r="T18" b="T19"/>
                <a:pathLst>
                  <a:path w="21600" h="21600">
                    <a:moveTo>
                      <a:pt x="0" y="10800"/>
                    </a:move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lose/>
                    <a:moveTo>
                      <a:pt x="1219" y="10800"/>
                    </a:moveTo>
                    <a:cubicBezTo>
                      <a:pt x="1219" y="16091"/>
                      <a:pt x="5509" y="20381"/>
                      <a:pt x="10800" y="20381"/>
                    </a:cubicBezTo>
                    <a:cubicBezTo>
                      <a:pt x="16091" y="20381"/>
                      <a:pt x="20381" y="16091"/>
                      <a:pt x="20381" y="10800"/>
                    </a:cubicBezTo>
                    <a:cubicBezTo>
                      <a:pt x="20381" y="5509"/>
                      <a:pt x="16091" y="1219"/>
                      <a:pt x="10800" y="1219"/>
                    </a:cubicBezTo>
                    <a:cubicBezTo>
                      <a:pt x="5509" y="1219"/>
                      <a:pt x="1219" y="5509"/>
                      <a:pt x="1219" y="10800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0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 w="9525" algn="ctr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67" name="AutoShape 347"/>
              <p:cNvSpPr>
                <a:spLocks noChangeArrowheads="1"/>
              </p:cNvSpPr>
              <p:nvPr/>
            </p:nvSpPr>
            <p:spPr bwMode="auto">
              <a:xfrm>
                <a:off x="1338" y="2658"/>
                <a:ext cx="516" cy="516"/>
              </a:xfrm>
              <a:custGeom>
                <a:avLst/>
                <a:gdLst>
                  <a:gd name="G0" fmla="+- 694 0 0"/>
                  <a:gd name="G1" fmla="+- 21600 0 694"/>
                  <a:gd name="G2" fmla="+- 21600 0 694"/>
                  <a:gd name="G3" fmla="*/ G0 2929 10000"/>
                  <a:gd name="G4" fmla="+- 21600 0 G3"/>
                  <a:gd name="G5" fmla="+- 21600 0 G3"/>
                  <a:gd name="T0" fmla="*/ 10800 w 21600"/>
                  <a:gd name="T1" fmla="*/ 0 h 21600"/>
                  <a:gd name="T2" fmla="*/ 3163 w 21600"/>
                  <a:gd name="T3" fmla="*/ 3163 h 21600"/>
                  <a:gd name="T4" fmla="*/ 0 w 21600"/>
                  <a:gd name="T5" fmla="*/ 10800 h 21600"/>
                  <a:gd name="T6" fmla="*/ 3163 w 21600"/>
                  <a:gd name="T7" fmla="*/ 18437 h 21600"/>
                  <a:gd name="T8" fmla="*/ 10800 w 21600"/>
                  <a:gd name="T9" fmla="*/ 21600 h 21600"/>
                  <a:gd name="T10" fmla="*/ 18437 w 21600"/>
                  <a:gd name="T11" fmla="*/ 18437 h 21600"/>
                  <a:gd name="T12" fmla="*/ 21600 w 21600"/>
                  <a:gd name="T13" fmla="*/ 10800 h 21600"/>
                  <a:gd name="T14" fmla="*/ 18437 w 21600"/>
                  <a:gd name="T15" fmla="*/ 3163 h 21600"/>
                  <a:gd name="T16" fmla="*/ 3163 w 21600"/>
                  <a:gd name="T17" fmla="*/ 3163 h 21600"/>
                  <a:gd name="T18" fmla="*/ 18437 w 21600"/>
                  <a:gd name="T19" fmla="*/ 18437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T16" t="T17" r="T18" b="T19"/>
                <a:pathLst>
                  <a:path w="21600" h="21600">
                    <a:moveTo>
                      <a:pt x="0" y="10800"/>
                    </a:move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lose/>
                    <a:moveTo>
                      <a:pt x="694" y="10800"/>
                    </a:moveTo>
                    <a:cubicBezTo>
                      <a:pt x="694" y="16381"/>
                      <a:pt x="5219" y="20906"/>
                      <a:pt x="10800" y="20906"/>
                    </a:cubicBezTo>
                    <a:cubicBezTo>
                      <a:pt x="16381" y="20906"/>
                      <a:pt x="20906" y="16381"/>
                      <a:pt x="20906" y="10800"/>
                    </a:cubicBezTo>
                    <a:cubicBezTo>
                      <a:pt x="20906" y="5219"/>
                      <a:pt x="16381" y="694"/>
                      <a:pt x="10800" y="694"/>
                    </a:cubicBezTo>
                    <a:cubicBezTo>
                      <a:pt x="5219" y="694"/>
                      <a:pt x="694" y="5219"/>
                      <a:pt x="694" y="10800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rgbClr val="333333"/>
                  </a:gs>
                  <a:gs pos="100000">
                    <a:srgbClr val="333333">
                      <a:gamma/>
                      <a:shade val="46275"/>
                      <a:invGamma/>
                    </a:srgbClr>
                  </a:gs>
                </a:gsLst>
                <a:lin ang="5400000" scaled="1"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68" name="AutoShape 348"/>
              <p:cNvSpPr>
                <a:spLocks noChangeArrowheads="1"/>
              </p:cNvSpPr>
              <p:nvPr/>
            </p:nvSpPr>
            <p:spPr bwMode="auto">
              <a:xfrm>
                <a:off x="503" y="2658"/>
                <a:ext cx="516" cy="516"/>
              </a:xfrm>
              <a:custGeom>
                <a:avLst/>
                <a:gdLst>
                  <a:gd name="G0" fmla="+- 694 0 0"/>
                  <a:gd name="G1" fmla="+- 21600 0 694"/>
                  <a:gd name="G2" fmla="+- 21600 0 694"/>
                  <a:gd name="G3" fmla="*/ G0 2929 10000"/>
                  <a:gd name="G4" fmla="+- 21600 0 G3"/>
                  <a:gd name="G5" fmla="+- 21600 0 G3"/>
                  <a:gd name="T0" fmla="*/ 10800 w 21600"/>
                  <a:gd name="T1" fmla="*/ 0 h 21600"/>
                  <a:gd name="T2" fmla="*/ 3163 w 21600"/>
                  <a:gd name="T3" fmla="*/ 3163 h 21600"/>
                  <a:gd name="T4" fmla="*/ 0 w 21600"/>
                  <a:gd name="T5" fmla="*/ 10800 h 21600"/>
                  <a:gd name="T6" fmla="*/ 3163 w 21600"/>
                  <a:gd name="T7" fmla="*/ 18437 h 21600"/>
                  <a:gd name="T8" fmla="*/ 10800 w 21600"/>
                  <a:gd name="T9" fmla="*/ 21600 h 21600"/>
                  <a:gd name="T10" fmla="*/ 18437 w 21600"/>
                  <a:gd name="T11" fmla="*/ 18437 h 21600"/>
                  <a:gd name="T12" fmla="*/ 21600 w 21600"/>
                  <a:gd name="T13" fmla="*/ 10800 h 21600"/>
                  <a:gd name="T14" fmla="*/ 18437 w 21600"/>
                  <a:gd name="T15" fmla="*/ 3163 h 21600"/>
                  <a:gd name="T16" fmla="*/ 3163 w 21600"/>
                  <a:gd name="T17" fmla="*/ 3163 h 21600"/>
                  <a:gd name="T18" fmla="*/ 18437 w 21600"/>
                  <a:gd name="T19" fmla="*/ 18437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T16" t="T17" r="T18" b="T19"/>
                <a:pathLst>
                  <a:path w="21600" h="21600">
                    <a:moveTo>
                      <a:pt x="0" y="10800"/>
                    </a:move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lose/>
                    <a:moveTo>
                      <a:pt x="694" y="10800"/>
                    </a:moveTo>
                    <a:cubicBezTo>
                      <a:pt x="694" y="16381"/>
                      <a:pt x="5219" y="20906"/>
                      <a:pt x="10800" y="20906"/>
                    </a:cubicBezTo>
                    <a:cubicBezTo>
                      <a:pt x="16381" y="20906"/>
                      <a:pt x="20906" y="16381"/>
                      <a:pt x="20906" y="10800"/>
                    </a:cubicBezTo>
                    <a:cubicBezTo>
                      <a:pt x="20906" y="5219"/>
                      <a:pt x="16381" y="694"/>
                      <a:pt x="10800" y="694"/>
                    </a:cubicBezTo>
                    <a:cubicBezTo>
                      <a:pt x="5219" y="694"/>
                      <a:pt x="694" y="5219"/>
                      <a:pt x="694" y="10800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rgbClr val="333333"/>
                  </a:gs>
                  <a:gs pos="100000">
                    <a:srgbClr val="333333">
                      <a:gamma/>
                      <a:shade val="46275"/>
                      <a:invGamma/>
                    </a:srgbClr>
                  </a:gs>
                </a:gsLst>
                <a:lin ang="5400000" scaled="1"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18" name="AutoShape 349"/>
              <p:cNvSpPr>
                <a:spLocks noChangeArrowheads="1"/>
              </p:cNvSpPr>
              <p:nvPr/>
            </p:nvSpPr>
            <p:spPr bwMode="auto">
              <a:xfrm>
                <a:off x="485" y="2640"/>
                <a:ext cx="552" cy="552"/>
              </a:xfrm>
              <a:custGeom>
                <a:avLst/>
                <a:gdLst>
                  <a:gd name="G0" fmla="+- 10438 0 0"/>
                  <a:gd name="G1" fmla="+- 11537643 0 0"/>
                  <a:gd name="G2" fmla="+- 0 0 11537643"/>
                  <a:gd name="T0" fmla="*/ 0 256 1"/>
                  <a:gd name="T1" fmla="*/ 180 256 1"/>
                  <a:gd name="G3" fmla="+- 11537643 T0 T1"/>
                  <a:gd name="T2" fmla="*/ 0 256 1"/>
                  <a:gd name="T3" fmla="*/ 90 256 1"/>
                  <a:gd name="G4" fmla="+- 11537643 T2 T3"/>
                  <a:gd name="G5" fmla="*/ G4 2 1"/>
                  <a:gd name="T4" fmla="*/ 90 256 1"/>
                  <a:gd name="T5" fmla="*/ 0 256 1"/>
                  <a:gd name="G6" fmla="+- 11537643 T4 T5"/>
                  <a:gd name="G7" fmla="*/ G6 2 1"/>
                  <a:gd name="G8" fmla="abs 11537643"/>
                  <a:gd name="T6" fmla="*/ 0 256 1"/>
                  <a:gd name="T7" fmla="*/ 90 256 1"/>
                  <a:gd name="G9" fmla="+- G8 T6 T7"/>
                  <a:gd name="G10" fmla="?: G9 G7 G5"/>
                  <a:gd name="T8" fmla="*/ 0 256 1"/>
                  <a:gd name="T9" fmla="*/ 360 256 1"/>
                  <a:gd name="G11" fmla="+- G10 T8 T9"/>
                  <a:gd name="G12" fmla="?: G10 G11 G10"/>
                  <a:gd name="T10" fmla="*/ 0 256 1"/>
                  <a:gd name="T11" fmla="*/ 360 256 1"/>
                  <a:gd name="G13" fmla="+- G12 T10 T11"/>
                  <a:gd name="G14" fmla="?: G12 G13 G12"/>
                  <a:gd name="G15" fmla="+- 0 0 G14"/>
                  <a:gd name="G16" fmla="+- 10800 0 0"/>
                  <a:gd name="G17" fmla="+- 10800 0 10438"/>
                  <a:gd name="G18" fmla="*/ 10438 1 2"/>
                  <a:gd name="G19" fmla="+- G18 5400 0"/>
                  <a:gd name="G20" fmla="cos G19 11537643"/>
                  <a:gd name="G21" fmla="sin G19 11537643"/>
                  <a:gd name="G22" fmla="+- G20 10800 0"/>
                  <a:gd name="G23" fmla="+- G21 10800 0"/>
                  <a:gd name="G24" fmla="+- 10800 0 G20"/>
                  <a:gd name="G25" fmla="+- 10438 10800 0"/>
                  <a:gd name="G26" fmla="?: G9 G17 G25"/>
                  <a:gd name="G27" fmla="?: G9 0 21600"/>
                  <a:gd name="G28" fmla="cos 10800 11537643"/>
                  <a:gd name="G29" fmla="sin 10800 11537643"/>
                  <a:gd name="G30" fmla="sin 10438 11537643"/>
                  <a:gd name="G31" fmla="+- G28 10800 0"/>
                  <a:gd name="G32" fmla="+- G29 10800 0"/>
                  <a:gd name="G33" fmla="+- G30 10800 0"/>
                  <a:gd name="G34" fmla="?: G4 0 G31"/>
                  <a:gd name="G35" fmla="?: 11537643 G34 0"/>
                  <a:gd name="G36" fmla="?: G6 G35 G31"/>
                  <a:gd name="G37" fmla="+- 21600 0 G36"/>
                  <a:gd name="G38" fmla="?: G4 0 G33"/>
                  <a:gd name="G39" fmla="?: 11537643 G38 G32"/>
                  <a:gd name="G40" fmla="?: G6 G39 0"/>
                  <a:gd name="G41" fmla="?: G4 G32 21600"/>
                  <a:gd name="G42" fmla="?: G6 G41 G33"/>
                  <a:gd name="T12" fmla="*/ 10800 w 21600"/>
                  <a:gd name="T13" fmla="*/ 0 h 21600"/>
                  <a:gd name="T14" fmla="*/ 206 w 21600"/>
                  <a:gd name="T15" fmla="*/ 11531 h 21600"/>
                  <a:gd name="T16" fmla="*/ 10800 w 21600"/>
                  <a:gd name="T17" fmla="*/ 362 h 21600"/>
                  <a:gd name="T18" fmla="*/ 21394 w 21600"/>
                  <a:gd name="T19" fmla="*/ 11531 h 21600"/>
                  <a:gd name="T20" fmla="*/ G36 w 21600"/>
                  <a:gd name="T21" fmla="*/ G40 h 21600"/>
                  <a:gd name="T22" fmla="*/ G37 w 21600"/>
                  <a:gd name="T23" fmla="*/ G42 h 21600"/>
                </a:gdLst>
                <a:ahLst/>
                <a:cxnLst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T20" t="T21" r="T22" b="T23"/>
                <a:pathLst>
                  <a:path w="21600" h="21600">
                    <a:moveTo>
                      <a:pt x="386" y="11518"/>
                    </a:moveTo>
                    <a:cubicBezTo>
                      <a:pt x="370" y="11279"/>
                      <a:pt x="362" y="11039"/>
                      <a:pt x="362" y="10800"/>
                    </a:cubicBezTo>
                    <a:cubicBezTo>
                      <a:pt x="362" y="5035"/>
                      <a:pt x="5035" y="362"/>
                      <a:pt x="10800" y="362"/>
                    </a:cubicBezTo>
                    <a:cubicBezTo>
                      <a:pt x="16564" y="362"/>
                      <a:pt x="21238" y="5035"/>
                      <a:pt x="21238" y="10800"/>
                    </a:cubicBezTo>
                    <a:cubicBezTo>
                      <a:pt x="21238" y="11039"/>
                      <a:pt x="21229" y="11279"/>
                      <a:pt x="21213" y="11518"/>
                    </a:cubicBezTo>
                    <a:lnTo>
                      <a:pt x="21574" y="11543"/>
                    </a:lnTo>
                    <a:cubicBezTo>
                      <a:pt x="21591" y="11296"/>
                      <a:pt x="21600" y="11048"/>
                      <a:pt x="21600" y="10800"/>
                    </a:cubicBezTo>
                    <a:cubicBezTo>
                      <a:pt x="21600" y="4835"/>
                      <a:pt x="16764" y="0"/>
                      <a:pt x="10800" y="0"/>
                    </a:cubicBezTo>
                    <a:cubicBezTo>
                      <a:pt x="4835" y="0"/>
                      <a:pt x="0" y="4835"/>
                      <a:pt x="0" y="10800"/>
                    </a:cubicBezTo>
                    <a:cubicBezTo>
                      <a:pt x="-1" y="11048"/>
                      <a:pt x="8" y="11296"/>
                      <a:pt x="25" y="11543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0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 w="9525" algn="ctr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19" name="AutoShape 350"/>
              <p:cNvSpPr>
                <a:spLocks noChangeArrowheads="1"/>
              </p:cNvSpPr>
              <p:nvPr/>
            </p:nvSpPr>
            <p:spPr bwMode="auto">
              <a:xfrm rot="-900000">
                <a:off x="1320" y="2640"/>
                <a:ext cx="552" cy="552"/>
              </a:xfrm>
              <a:custGeom>
                <a:avLst/>
                <a:gdLst>
                  <a:gd name="G0" fmla="+- 10541 0 0"/>
                  <a:gd name="G1" fmla="+- -10661547 0 0"/>
                  <a:gd name="G2" fmla="+- 0 0 -10661547"/>
                  <a:gd name="T0" fmla="*/ 0 256 1"/>
                  <a:gd name="T1" fmla="*/ 180 256 1"/>
                  <a:gd name="G3" fmla="+- -10661547 T0 T1"/>
                  <a:gd name="T2" fmla="*/ 0 256 1"/>
                  <a:gd name="T3" fmla="*/ 90 256 1"/>
                  <a:gd name="G4" fmla="+- -10661547 T2 T3"/>
                  <a:gd name="G5" fmla="*/ G4 2 1"/>
                  <a:gd name="T4" fmla="*/ 90 256 1"/>
                  <a:gd name="T5" fmla="*/ 0 256 1"/>
                  <a:gd name="G6" fmla="+- -10661547 T4 T5"/>
                  <a:gd name="G7" fmla="*/ G6 2 1"/>
                  <a:gd name="G8" fmla="abs -10661547"/>
                  <a:gd name="T6" fmla="*/ 0 256 1"/>
                  <a:gd name="T7" fmla="*/ 90 256 1"/>
                  <a:gd name="G9" fmla="+- G8 T6 T7"/>
                  <a:gd name="G10" fmla="?: G9 G7 G5"/>
                  <a:gd name="T8" fmla="*/ 0 256 1"/>
                  <a:gd name="T9" fmla="*/ 360 256 1"/>
                  <a:gd name="G11" fmla="+- G10 T8 T9"/>
                  <a:gd name="G12" fmla="?: G10 G11 G10"/>
                  <a:gd name="T10" fmla="*/ 0 256 1"/>
                  <a:gd name="T11" fmla="*/ 360 256 1"/>
                  <a:gd name="G13" fmla="+- G12 T10 T11"/>
                  <a:gd name="G14" fmla="?: G12 G13 G12"/>
                  <a:gd name="G15" fmla="+- 0 0 G14"/>
                  <a:gd name="G16" fmla="+- 10800 0 0"/>
                  <a:gd name="G17" fmla="+- 10800 0 10541"/>
                  <a:gd name="G18" fmla="*/ 10541 1 2"/>
                  <a:gd name="G19" fmla="+- G18 5400 0"/>
                  <a:gd name="G20" fmla="cos G19 -10661547"/>
                  <a:gd name="G21" fmla="sin G19 -10661547"/>
                  <a:gd name="G22" fmla="+- G20 10800 0"/>
                  <a:gd name="G23" fmla="+- G21 10800 0"/>
                  <a:gd name="G24" fmla="+- 10800 0 G20"/>
                  <a:gd name="G25" fmla="+- 10541 10800 0"/>
                  <a:gd name="G26" fmla="?: G9 G17 G25"/>
                  <a:gd name="G27" fmla="?: G9 0 21600"/>
                  <a:gd name="G28" fmla="cos 10800 -10661547"/>
                  <a:gd name="G29" fmla="sin 10800 -10661547"/>
                  <a:gd name="G30" fmla="sin 10541 -10661547"/>
                  <a:gd name="G31" fmla="+- G28 10800 0"/>
                  <a:gd name="G32" fmla="+- G29 10800 0"/>
                  <a:gd name="G33" fmla="+- G30 10800 0"/>
                  <a:gd name="G34" fmla="?: G4 0 G31"/>
                  <a:gd name="G35" fmla="?: -10661547 G34 0"/>
                  <a:gd name="G36" fmla="?: G6 G35 G31"/>
                  <a:gd name="G37" fmla="+- 21600 0 G36"/>
                  <a:gd name="G38" fmla="?: G4 0 G33"/>
                  <a:gd name="G39" fmla="?: -10661547 G38 G32"/>
                  <a:gd name="G40" fmla="?: G6 G39 0"/>
                  <a:gd name="G41" fmla="?: G4 G32 21600"/>
                  <a:gd name="G42" fmla="?: G6 G41 G33"/>
                  <a:gd name="T12" fmla="*/ 10800 w 21600"/>
                  <a:gd name="T13" fmla="*/ 0 h 21600"/>
                  <a:gd name="T14" fmla="*/ 612 w 21600"/>
                  <a:gd name="T15" fmla="*/ 7623 h 21600"/>
                  <a:gd name="T16" fmla="*/ 10800 w 21600"/>
                  <a:gd name="T17" fmla="*/ 259 h 21600"/>
                  <a:gd name="T18" fmla="*/ 20988 w 21600"/>
                  <a:gd name="T19" fmla="*/ 7623 h 21600"/>
                  <a:gd name="T20" fmla="*/ G36 w 21600"/>
                  <a:gd name="T21" fmla="*/ G40 h 21600"/>
                  <a:gd name="T22" fmla="*/ G37 w 21600"/>
                  <a:gd name="T23" fmla="*/ G42 h 21600"/>
                </a:gdLst>
                <a:ahLst/>
                <a:cxnLst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T20" t="T21" r="T22" b="T23"/>
                <a:pathLst>
                  <a:path w="21600" h="21600">
                    <a:moveTo>
                      <a:pt x="736" y="7662"/>
                    </a:moveTo>
                    <a:cubicBezTo>
                      <a:pt x="2109" y="3258"/>
                      <a:pt x="6187" y="258"/>
                      <a:pt x="10800" y="259"/>
                    </a:cubicBezTo>
                    <a:cubicBezTo>
                      <a:pt x="15412" y="259"/>
                      <a:pt x="19490" y="3258"/>
                      <a:pt x="20863" y="7662"/>
                    </a:cubicBezTo>
                    <a:lnTo>
                      <a:pt x="21110" y="7585"/>
                    </a:lnTo>
                    <a:cubicBezTo>
                      <a:pt x="19703" y="3073"/>
                      <a:pt x="15526" y="-1"/>
                      <a:pt x="10799" y="0"/>
                    </a:cubicBezTo>
                    <a:cubicBezTo>
                      <a:pt x="6073" y="0"/>
                      <a:pt x="1896" y="3073"/>
                      <a:pt x="489" y="7585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0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 w="9525" algn="ctr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120" name="Group 351"/>
              <p:cNvGrpSpPr>
                <a:grpSpLocks/>
              </p:cNvGrpSpPr>
              <p:nvPr/>
            </p:nvGrpSpPr>
            <p:grpSpPr bwMode="auto">
              <a:xfrm>
                <a:off x="1011" y="2425"/>
                <a:ext cx="509" cy="522"/>
                <a:chOff x="1413" y="471"/>
                <a:chExt cx="1135" cy="1166"/>
              </a:xfrm>
            </p:grpSpPr>
            <p:sp>
              <p:nvSpPr>
                <p:cNvPr id="146" name="AutoShape 352"/>
                <p:cNvSpPr>
                  <a:spLocks noChangeArrowheads="1"/>
                </p:cNvSpPr>
                <p:nvPr/>
              </p:nvSpPr>
              <p:spPr bwMode="auto">
                <a:xfrm>
                  <a:off x="1463" y="1236"/>
                  <a:ext cx="433" cy="2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FF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47" name="AutoShape 353"/>
                <p:cNvSpPr>
                  <a:spLocks noChangeArrowheads="1"/>
                </p:cNvSpPr>
                <p:nvPr/>
              </p:nvSpPr>
              <p:spPr bwMode="auto">
                <a:xfrm rot="-2454863">
                  <a:off x="1525" y="1137"/>
                  <a:ext cx="957" cy="2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FF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48" name="AutoShape 354"/>
                <p:cNvSpPr>
                  <a:spLocks noChangeArrowheads="1"/>
                </p:cNvSpPr>
                <p:nvPr/>
              </p:nvSpPr>
              <p:spPr bwMode="auto">
                <a:xfrm rot="-900000">
                  <a:off x="1413" y="780"/>
                  <a:ext cx="57" cy="680"/>
                </a:xfrm>
                <a:prstGeom prst="roundRect">
                  <a:avLst>
                    <a:gd name="adj" fmla="val 16667"/>
                  </a:avLst>
                </a:prstGeom>
                <a:solidFill>
                  <a:srgbClr val="FFFF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49" name="AutoShape 355"/>
                <p:cNvSpPr>
                  <a:spLocks noChangeArrowheads="1"/>
                </p:cNvSpPr>
                <p:nvPr/>
              </p:nvSpPr>
              <p:spPr bwMode="auto">
                <a:xfrm rot="2968224">
                  <a:off x="1972" y="701"/>
                  <a:ext cx="72" cy="108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FF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50" name="AutoShape 356"/>
                <p:cNvSpPr>
                  <a:spLocks noChangeArrowheads="1"/>
                </p:cNvSpPr>
                <p:nvPr/>
              </p:nvSpPr>
              <p:spPr bwMode="auto">
                <a:xfrm rot="-1581337">
                  <a:off x="2444" y="471"/>
                  <a:ext cx="81" cy="116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FF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sp>
            <p:nvSpPr>
              <p:cNvPr id="121" name="Oval 357"/>
              <p:cNvSpPr>
                <a:spLocks noChangeArrowheads="1"/>
              </p:cNvSpPr>
              <p:nvPr/>
            </p:nvSpPr>
            <p:spPr bwMode="auto">
              <a:xfrm>
                <a:off x="1585" y="2892"/>
                <a:ext cx="27" cy="27"/>
              </a:xfrm>
              <a:prstGeom prst="ellipse">
                <a:avLst/>
              </a:prstGeom>
              <a:gradFill rotWithShape="1">
                <a:gsLst>
                  <a:gs pos="0">
                    <a:schemeClr val="bg2">
                      <a:alpha val="89999"/>
                    </a:schemeClr>
                  </a:gs>
                  <a:gs pos="100000">
                    <a:schemeClr val="bg2">
                      <a:gamma/>
                      <a:shade val="46275"/>
                      <a:invGamma/>
                    </a:schemeClr>
                  </a:gs>
                </a:gsLst>
                <a:lin ang="5400000" scaled="1"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22" name="AutoShape 358"/>
              <p:cNvSpPr>
                <a:spLocks noChangeArrowheads="1"/>
              </p:cNvSpPr>
              <p:nvPr/>
            </p:nvSpPr>
            <p:spPr bwMode="auto">
              <a:xfrm rot="-900000">
                <a:off x="455" y="2947"/>
                <a:ext cx="318" cy="13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0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23" name="AutoShape 359"/>
              <p:cNvSpPr>
                <a:spLocks noChangeArrowheads="1"/>
              </p:cNvSpPr>
              <p:nvPr/>
            </p:nvSpPr>
            <p:spPr bwMode="auto">
              <a:xfrm rot="4500000">
                <a:off x="563" y="2759"/>
                <a:ext cx="317" cy="13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0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24" name="AutoShape 360"/>
              <p:cNvSpPr>
                <a:spLocks noChangeArrowheads="1"/>
              </p:cNvSpPr>
              <p:nvPr/>
            </p:nvSpPr>
            <p:spPr bwMode="auto">
              <a:xfrm>
                <a:off x="585" y="2612"/>
                <a:ext cx="271" cy="12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0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25" name="AutoShape 361"/>
              <p:cNvSpPr>
                <a:spLocks noChangeArrowheads="1"/>
              </p:cNvSpPr>
              <p:nvPr/>
            </p:nvSpPr>
            <p:spPr bwMode="auto">
              <a:xfrm rot="1800000">
                <a:off x="835" y="2636"/>
                <a:ext cx="105" cy="12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0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26" name="Freeform 362"/>
              <p:cNvSpPr>
                <a:spLocks/>
              </p:cNvSpPr>
              <p:nvPr/>
            </p:nvSpPr>
            <p:spPr bwMode="auto">
              <a:xfrm>
                <a:off x="881" y="2501"/>
                <a:ext cx="220" cy="92"/>
              </a:xfrm>
              <a:custGeom>
                <a:avLst/>
                <a:gdLst>
                  <a:gd name="T0" fmla="*/ 33 w 491"/>
                  <a:gd name="T1" fmla="*/ 84 h 207"/>
                  <a:gd name="T2" fmla="*/ 231 w 491"/>
                  <a:gd name="T3" fmla="*/ 198 h 207"/>
                  <a:gd name="T4" fmla="*/ 486 w 491"/>
                  <a:gd name="T5" fmla="*/ 28 h 207"/>
                  <a:gd name="T6" fmla="*/ 203 w 491"/>
                  <a:gd name="T7" fmla="*/ 28 h 207"/>
                  <a:gd name="T8" fmla="*/ 33 w 491"/>
                  <a:gd name="T9" fmla="*/ 28 h 207"/>
                  <a:gd name="T10" fmla="*/ 33 w 491"/>
                  <a:gd name="T11" fmla="*/ 84 h 20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491" h="207">
                    <a:moveTo>
                      <a:pt x="33" y="84"/>
                    </a:moveTo>
                    <a:cubicBezTo>
                      <a:pt x="66" y="112"/>
                      <a:pt x="156" y="207"/>
                      <a:pt x="231" y="198"/>
                    </a:cubicBezTo>
                    <a:cubicBezTo>
                      <a:pt x="306" y="189"/>
                      <a:pt x="491" y="56"/>
                      <a:pt x="486" y="28"/>
                    </a:cubicBezTo>
                    <a:cubicBezTo>
                      <a:pt x="481" y="0"/>
                      <a:pt x="278" y="28"/>
                      <a:pt x="203" y="28"/>
                    </a:cubicBezTo>
                    <a:cubicBezTo>
                      <a:pt x="128" y="28"/>
                      <a:pt x="61" y="19"/>
                      <a:pt x="33" y="28"/>
                    </a:cubicBezTo>
                    <a:cubicBezTo>
                      <a:pt x="5" y="37"/>
                      <a:pt x="0" y="56"/>
                      <a:pt x="33" y="84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chemeClr val="tx1">
                      <a:gamma/>
                      <a:tint val="63529"/>
                      <a:invGamma/>
                    </a:schemeClr>
                  </a:gs>
                  <a:gs pos="100000">
                    <a:schemeClr val="tx1"/>
                  </a:gs>
                </a:gsLst>
                <a:lin ang="5400000" scaled="1"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127" name="Freeform 363"/>
              <p:cNvSpPr>
                <a:spLocks/>
              </p:cNvSpPr>
              <p:nvPr/>
            </p:nvSpPr>
            <p:spPr bwMode="auto">
              <a:xfrm>
                <a:off x="532" y="2672"/>
                <a:ext cx="44" cy="75"/>
              </a:xfrm>
              <a:custGeom>
                <a:avLst/>
                <a:gdLst>
                  <a:gd name="T0" fmla="*/ 99 w 99"/>
                  <a:gd name="T1" fmla="*/ 71 h 166"/>
                  <a:gd name="T2" fmla="*/ 14 w 99"/>
                  <a:gd name="T3" fmla="*/ 14 h 166"/>
                  <a:gd name="T4" fmla="*/ 14 w 99"/>
                  <a:gd name="T5" fmla="*/ 156 h 166"/>
                  <a:gd name="T6" fmla="*/ 99 w 99"/>
                  <a:gd name="T7" fmla="*/ 71 h 16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99" h="166">
                    <a:moveTo>
                      <a:pt x="99" y="71"/>
                    </a:moveTo>
                    <a:cubicBezTo>
                      <a:pt x="99" y="47"/>
                      <a:pt x="28" y="0"/>
                      <a:pt x="14" y="14"/>
                    </a:cubicBezTo>
                    <a:cubicBezTo>
                      <a:pt x="0" y="28"/>
                      <a:pt x="0" y="146"/>
                      <a:pt x="14" y="156"/>
                    </a:cubicBezTo>
                    <a:cubicBezTo>
                      <a:pt x="28" y="166"/>
                      <a:pt x="99" y="95"/>
                      <a:pt x="99" y="71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rgbClr val="800000"/>
                  </a:gs>
                  <a:gs pos="100000">
                    <a:srgbClr val="800000">
                      <a:gamma/>
                      <a:shade val="46275"/>
                      <a:invGamma/>
                    </a:srgbClr>
                  </a:gs>
                </a:gsLst>
                <a:lin ang="5400000" scaled="1"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grpSp>
            <p:nvGrpSpPr>
              <p:cNvPr id="128" name="Group 364"/>
              <p:cNvGrpSpPr>
                <a:grpSpLocks/>
              </p:cNvGrpSpPr>
              <p:nvPr/>
            </p:nvGrpSpPr>
            <p:grpSpPr bwMode="auto">
              <a:xfrm>
                <a:off x="1694" y="2615"/>
                <a:ext cx="38" cy="51"/>
                <a:chOff x="4282" y="1480"/>
                <a:chExt cx="142" cy="170"/>
              </a:xfrm>
            </p:grpSpPr>
            <p:sp>
              <p:nvSpPr>
                <p:cNvPr id="144" name="AutoShape 365"/>
                <p:cNvSpPr>
                  <a:spLocks noChangeArrowheads="1"/>
                </p:cNvSpPr>
                <p:nvPr/>
              </p:nvSpPr>
              <p:spPr bwMode="auto">
                <a:xfrm>
                  <a:off x="4339" y="1480"/>
                  <a:ext cx="85" cy="170"/>
                </a:xfrm>
                <a:prstGeom prst="roundRect">
                  <a:avLst>
                    <a:gd name="adj" fmla="val 16667"/>
                  </a:avLst>
                </a:prstGeom>
                <a:gradFill rotWithShape="1">
                  <a:gsLst>
                    <a:gs pos="0">
                      <a:srgbClr val="C0C0C0"/>
                    </a:gs>
                    <a:gs pos="50000">
                      <a:srgbClr val="C0C0C0">
                        <a:gamma/>
                        <a:tint val="0"/>
                        <a:invGamma/>
                      </a:srgbClr>
                    </a:gs>
                    <a:gs pos="100000">
                      <a:srgbClr val="C0C0C0"/>
                    </a:gs>
                  </a:gsLst>
                  <a:lin ang="5400000" scaled="1"/>
                </a:gradFill>
                <a:ln w="9525" algn="ctr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45" name="AutoShape 366"/>
                <p:cNvSpPr>
                  <a:spLocks noChangeArrowheads="1"/>
                </p:cNvSpPr>
                <p:nvPr/>
              </p:nvSpPr>
              <p:spPr bwMode="auto">
                <a:xfrm>
                  <a:off x="4282" y="1480"/>
                  <a:ext cx="85" cy="170"/>
                </a:xfrm>
                <a:prstGeom prst="roundRect">
                  <a:avLst>
                    <a:gd name="adj" fmla="val 16667"/>
                  </a:avLst>
                </a:prstGeom>
                <a:gradFill rotWithShape="1">
                  <a:gsLst>
                    <a:gs pos="0">
                      <a:srgbClr val="C0C0C0"/>
                    </a:gs>
                    <a:gs pos="50000">
                      <a:srgbClr val="C0C0C0">
                        <a:gamma/>
                        <a:tint val="0"/>
                        <a:invGamma/>
                      </a:srgbClr>
                    </a:gs>
                    <a:gs pos="100000">
                      <a:srgbClr val="C0C0C0"/>
                    </a:gs>
                  </a:gsLst>
                  <a:lin ang="5400000" scaled="1"/>
                </a:gradFill>
                <a:ln w="9525" algn="ctr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sp>
            <p:nvSpPr>
              <p:cNvPr id="129" name="AutoShape 367"/>
              <p:cNvSpPr>
                <a:spLocks noChangeArrowheads="1"/>
              </p:cNvSpPr>
              <p:nvPr/>
            </p:nvSpPr>
            <p:spPr bwMode="auto">
              <a:xfrm rot="-2700000">
                <a:off x="1356" y="2422"/>
                <a:ext cx="80" cy="40"/>
              </a:xfrm>
              <a:prstGeom prst="roundRect">
                <a:avLst>
                  <a:gd name="adj" fmla="val 50000"/>
                </a:avLst>
              </a:prstGeom>
              <a:solidFill>
                <a:srgbClr val="FFFF00"/>
              </a:solidFill>
              <a:ln w="9525" algn="ctr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30" name="AutoShape 368"/>
              <p:cNvSpPr>
                <a:spLocks noChangeArrowheads="1"/>
              </p:cNvSpPr>
              <p:nvPr/>
            </p:nvSpPr>
            <p:spPr bwMode="auto">
              <a:xfrm rot="-6787806">
                <a:off x="1330" y="2364"/>
                <a:ext cx="131" cy="25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0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 w="9525" algn="ctr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31" name="AutoShape 369"/>
              <p:cNvSpPr>
                <a:spLocks noChangeArrowheads="1"/>
              </p:cNvSpPr>
              <p:nvPr/>
            </p:nvSpPr>
            <p:spPr bwMode="auto">
              <a:xfrm rot="-25200000">
                <a:off x="1284" y="2377"/>
                <a:ext cx="73" cy="15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chemeClr val="tx1">
                      <a:gamma/>
                      <a:tint val="63529"/>
                      <a:invGamma/>
                    </a:schemeClr>
                  </a:gs>
                  <a:gs pos="100000">
                    <a:schemeClr val="tx1"/>
                  </a:gs>
                </a:gsLst>
                <a:lin ang="5400000" scaled="1"/>
              </a:gradFill>
              <a:ln w="9525" algn="ctr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132" name="AutoShape 370"/>
              <p:cNvSpPr>
                <a:spLocks noChangeArrowheads="1"/>
              </p:cNvSpPr>
              <p:nvPr/>
            </p:nvSpPr>
            <p:spPr bwMode="auto">
              <a:xfrm rot="-23400000">
                <a:off x="1239" y="2345"/>
                <a:ext cx="169" cy="25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0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 w="9525" algn="ctr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33" name="AutoShape 371"/>
              <p:cNvSpPr>
                <a:spLocks noChangeArrowheads="1"/>
              </p:cNvSpPr>
              <p:nvPr/>
            </p:nvSpPr>
            <p:spPr bwMode="auto">
              <a:xfrm rot="-23400000">
                <a:off x="1241" y="2357"/>
                <a:ext cx="111" cy="32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chemeClr val="tx1">
                      <a:gamma/>
                      <a:tint val="63529"/>
                      <a:invGamma/>
                    </a:schemeClr>
                  </a:gs>
                  <a:gs pos="100000">
                    <a:schemeClr val="tx1"/>
                  </a:gs>
                </a:gsLst>
                <a:lin ang="5400000" scaled="1"/>
              </a:gradFill>
              <a:ln w="9525" algn="ctr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134" name="AutoShape 372"/>
              <p:cNvSpPr>
                <a:spLocks noChangeArrowheads="1"/>
              </p:cNvSpPr>
              <p:nvPr/>
            </p:nvSpPr>
            <p:spPr bwMode="auto">
              <a:xfrm rot="-23400000">
                <a:off x="1325" y="2302"/>
                <a:ext cx="46" cy="26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chemeClr val="tx1">
                      <a:gamma/>
                      <a:tint val="63529"/>
                      <a:invGamma/>
                    </a:schemeClr>
                  </a:gs>
                  <a:gs pos="100000">
                    <a:schemeClr val="tx1"/>
                  </a:gs>
                </a:gsLst>
                <a:lin ang="5400000" scaled="1"/>
              </a:gradFill>
              <a:ln w="9525" algn="ctr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135" name="AutoShape 373" descr="縦線 (反転)"/>
              <p:cNvSpPr>
                <a:spLocks noChangeArrowheads="1"/>
              </p:cNvSpPr>
              <p:nvPr/>
            </p:nvSpPr>
            <p:spPr bwMode="auto">
              <a:xfrm>
                <a:off x="1466" y="2424"/>
                <a:ext cx="258" cy="215"/>
              </a:xfrm>
              <a:custGeom>
                <a:avLst/>
                <a:gdLst>
                  <a:gd name="G0" fmla="+- 1988 0 0"/>
                  <a:gd name="G1" fmla="+- 21600 0 1988"/>
                  <a:gd name="G2" fmla="*/ 1988 1 2"/>
                  <a:gd name="G3" fmla="+- 21600 0 G2"/>
                  <a:gd name="G4" fmla="+/ 1988 21600 2"/>
                  <a:gd name="G5" fmla="+/ G1 0 2"/>
                  <a:gd name="G6" fmla="*/ 21600 21600 1988"/>
                  <a:gd name="G7" fmla="*/ G6 1 2"/>
                  <a:gd name="G8" fmla="+- 21600 0 G7"/>
                  <a:gd name="G9" fmla="*/ 21600 1 2"/>
                  <a:gd name="G10" fmla="+- 1988 0 G9"/>
                  <a:gd name="G11" fmla="?: G10 G8 0"/>
                  <a:gd name="G12" fmla="?: G10 G7 21600"/>
                  <a:gd name="T0" fmla="*/ 20606 w 21600"/>
                  <a:gd name="T1" fmla="*/ 10800 h 21600"/>
                  <a:gd name="T2" fmla="*/ 10800 w 21600"/>
                  <a:gd name="T3" fmla="*/ 21600 h 21600"/>
                  <a:gd name="T4" fmla="*/ 994 w 21600"/>
                  <a:gd name="T5" fmla="*/ 10800 h 21600"/>
                  <a:gd name="T6" fmla="*/ 10800 w 21600"/>
                  <a:gd name="T7" fmla="*/ 0 h 21600"/>
                  <a:gd name="T8" fmla="*/ 2794 w 21600"/>
                  <a:gd name="T9" fmla="*/ 2794 h 21600"/>
                  <a:gd name="T10" fmla="*/ 18806 w 21600"/>
                  <a:gd name="T11" fmla="*/ 18806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T8" t="T9" r="T10" b="T11"/>
                <a:pathLst>
                  <a:path w="21600" h="21600">
                    <a:moveTo>
                      <a:pt x="0" y="0"/>
                    </a:moveTo>
                    <a:lnTo>
                      <a:pt x="1988" y="21600"/>
                    </a:lnTo>
                    <a:lnTo>
                      <a:pt x="19612" y="21600"/>
                    </a:lnTo>
                    <a:lnTo>
                      <a:pt x="21600" y="0"/>
                    </a:lnTo>
                    <a:close/>
                  </a:path>
                </a:pathLst>
              </a:custGeom>
              <a:pattFill prst="narVert">
                <a:fgClr>
                  <a:srgbClr val="969696"/>
                </a:fgClr>
                <a:bgClr>
                  <a:srgbClr val="FFFFFF"/>
                </a:bgClr>
              </a:pattFill>
              <a:ln w="9525" algn="ctr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36" name="AutoShape 374"/>
              <p:cNvSpPr>
                <a:spLocks noChangeArrowheads="1"/>
              </p:cNvSpPr>
              <p:nvPr/>
            </p:nvSpPr>
            <p:spPr bwMode="auto">
              <a:xfrm>
                <a:off x="696" y="2851"/>
                <a:ext cx="473" cy="129"/>
              </a:xfrm>
              <a:prstGeom prst="roundRect">
                <a:avLst>
                  <a:gd name="adj" fmla="val 50000"/>
                </a:avLst>
              </a:prstGeom>
              <a:solidFill>
                <a:srgbClr val="FFFF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37" name="Oval 375"/>
              <p:cNvSpPr>
                <a:spLocks noChangeArrowheads="1"/>
              </p:cNvSpPr>
              <p:nvPr/>
            </p:nvSpPr>
            <p:spPr bwMode="auto">
              <a:xfrm>
                <a:off x="718" y="2873"/>
                <a:ext cx="86" cy="86"/>
              </a:xfrm>
              <a:prstGeom prst="ellipse">
                <a:avLst/>
              </a:prstGeom>
              <a:gradFill rotWithShape="1">
                <a:gsLst>
                  <a:gs pos="0">
                    <a:srgbClr val="969696"/>
                  </a:gs>
                  <a:gs pos="100000">
                    <a:srgbClr val="969696">
                      <a:gamma/>
                      <a:shade val="46275"/>
                      <a:invGamma/>
                    </a:srgbClr>
                  </a:gs>
                </a:gsLst>
                <a:lin ang="5400000" scaled="1"/>
              </a:gradFill>
              <a:ln w="9525" algn="ctr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38" name="Oval 376"/>
              <p:cNvSpPr>
                <a:spLocks noChangeArrowheads="1"/>
              </p:cNvSpPr>
              <p:nvPr/>
            </p:nvSpPr>
            <p:spPr bwMode="auto">
              <a:xfrm>
                <a:off x="1062" y="2873"/>
                <a:ext cx="86" cy="86"/>
              </a:xfrm>
              <a:prstGeom prst="ellipse">
                <a:avLst/>
              </a:prstGeom>
              <a:gradFill rotWithShape="1">
                <a:gsLst>
                  <a:gs pos="0">
                    <a:srgbClr val="969696"/>
                  </a:gs>
                  <a:gs pos="100000">
                    <a:srgbClr val="969696">
                      <a:gamma/>
                      <a:shade val="46275"/>
                      <a:invGamma/>
                    </a:srgbClr>
                  </a:gs>
                </a:gsLst>
                <a:lin ang="5400000" scaled="1"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39" name="Oval 377"/>
              <p:cNvSpPr>
                <a:spLocks noChangeArrowheads="1"/>
              </p:cNvSpPr>
              <p:nvPr/>
            </p:nvSpPr>
            <p:spPr bwMode="auto">
              <a:xfrm>
                <a:off x="1073" y="2884"/>
                <a:ext cx="64" cy="64"/>
              </a:xfrm>
              <a:prstGeom prst="ellipse">
                <a:avLst/>
              </a:prstGeom>
              <a:gradFill rotWithShape="1">
                <a:gsLst>
                  <a:gs pos="0">
                    <a:srgbClr val="969696"/>
                  </a:gs>
                  <a:gs pos="100000">
                    <a:srgbClr val="969696">
                      <a:gamma/>
                      <a:shade val="46275"/>
                      <a:invGamma/>
                    </a:srgbClr>
                  </a:gs>
                </a:gsLst>
                <a:lin ang="5400000" scaled="1"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40" name="Oval 378"/>
              <p:cNvSpPr>
                <a:spLocks noChangeArrowheads="1"/>
              </p:cNvSpPr>
              <p:nvPr/>
            </p:nvSpPr>
            <p:spPr bwMode="auto">
              <a:xfrm>
                <a:off x="1090" y="2900"/>
                <a:ext cx="28" cy="28"/>
              </a:xfrm>
              <a:prstGeom prst="ellipse">
                <a:avLst/>
              </a:prstGeom>
              <a:solidFill>
                <a:srgbClr val="0000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41" name="AutoShape 379"/>
              <p:cNvSpPr>
                <a:spLocks noChangeArrowheads="1"/>
              </p:cNvSpPr>
              <p:nvPr/>
            </p:nvSpPr>
            <p:spPr bwMode="auto">
              <a:xfrm rot="4500000">
                <a:off x="1046" y="2978"/>
                <a:ext cx="153" cy="12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0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 w="9525" algn="ctr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42" name="AutoShape 380"/>
              <p:cNvSpPr>
                <a:spLocks noChangeArrowheads="1"/>
              </p:cNvSpPr>
              <p:nvPr/>
            </p:nvSpPr>
            <p:spPr bwMode="auto">
              <a:xfrm>
                <a:off x="1111" y="3037"/>
                <a:ext cx="63" cy="26"/>
              </a:xfrm>
              <a:prstGeom prst="roundRect">
                <a:avLst>
                  <a:gd name="adj" fmla="val 16667"/>
                </a:avLst>
              </a:prstGeom>
              <a:gradFill rotWithShape="1">
                <a:gsLst>
                  <a:gs pos="0">
                    <a:schemeClr val="tx1">
                      <a:gamma/>
                      <a:tint val="63529"/>
                      <a:invGamma/>
                    </a:schemeClr>
                  </a:gs>
                  <a:gs pos="100000">
                    <a:schemeClr val="tx1"/>
                  </a:gs>
                </a:gsLst>
                <a:lin ang="5400000" scaled="1"/>
              </a:gradFill>
              <a:ln w="9525" algn="ctr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143" name="Oval 381"/>
              <p:cNvSpPr>
                <a:spLocks noChangeArrowheads="1"/>
              </p:cNvSpPr>
              <p:nvPr/>
            </p:nvSpPr>
            <p:spPr bwMode="auto">
              <a:xfrm>
                <a:off x="1131" y="3040"/>
                <a:ext cx="20" cy="20"/>
              </a:xfrm>
              <a:prstGeom prst="ellipse">
                <a:avLst/>
              </a:prstGeom>
              <a:solidFill>
                <a:schemeClr val="tx2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136689031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15</Words>
  <Application>Microsoft Office PowerPoint</Application>
  <PresentationFormat>A4 210 x 297 mm</PresentationFormat>
  <Paragraphs>10</Paragraphs>
  <Slides>6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7" baseType="lpstr"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pop264_来客者専用駐輪場</dc:title>
  <dc:subject>pop264_来客者専用駐輪場</dc:subject>
  <dc:creator>http://www.digipot.net</dc:creator>
  <cp:lastModifiedBy/>
  <cp:revision>1</cp:revision>
  <dcterms:created xsi:type="dcterms:W3CDTF">2014-05-14T02:01:39Z</dcterms:created>
  <dcterms:modified xsi:type="dcterms:W3CDTF">2014-05-14T02:35:28Z</dcterms:modified>
  <cp:version/>
</cp:coreProperties>
</file>

<file path=docProps/thumbnail.jpeg>
</file>