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3" r:id="rId4"/>
    <p:sldId id="274" r:id="rId5"/>
    <p:sldId id="278" r:id="rId6"/>
    <p:sldId id="27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67" y="-7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977527"/>
            <a:ext cx="9900055" cy="50167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4000" b="1" spc="50" dirty="0" smtClean="0">
                <a:ln w="11430"/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来客者専用</a:t>
            </a:r>
            <a:endParaRPr kumimoji="1" lang="en-US" altLang="ja-JP" sz="14000" b="1" spc="5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駐輪場</a:t>
            </a:r>
            <a:endParaRPr kumimoji="1" lang="ja-JP" altLang="en-US" sz="1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977527"/>
            <a:ext cx="9900055" cy="50167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4000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来客者専用</a:t>
            </a:r>
            <a:endParaRPr kumimoji="1" lang="en-US" altLang="ja-JP" sz="14000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8000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駐輪場</a:t>
            </a:r>
            <a:endParaRPr kumimoji="1" lang="ja-JP" altLang="en-US" sz="18000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08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" name="グループ化 220"/>
          <p:cNvGrpSpPr/>
          <p:nvPr/>
        </p:nvGrpSpPr>
        <p:grpSpPr>
          <a:xfrm>
            <a:off x="1882345" y="640273"/>
            <a:ext cx="6203052" cy="5704096"/>
            <a:chOff x="368375" y="2129224"/>
            <a:chExt cx="6203052" cy="5704096"/>
          </a:xfrm>
        </p:grpSpPr>
        <p:sp>
          <p:nvSpPr>
            <p:cNvPr id="222" name="ドーナツ 221"/>
            <p:cNvSpPr/>
            <p:nvPr/>
          </p:nvSpPr>
          <p:spPr bwMode="auto">
            <a:xfrm>
              <a:off x="566075" y="2129224"/>
              <a:ext cx="5704096" cy="5704096"/>
            </a:xfrm>
            <a:prstGeom prst="donut">
              <a:avLst>
                <a:gd name="adj" fmla="val 8527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23" name="Group 263"/>
            <p:cNvGrpSpPr>
              <a:grpSpLocks/>
            </p:cNvGrpSpPr>
            <p:nvPr/>
          </p:nvGrpSpPr>
          <p:grpSpPr bwMode="auto">
            <a:xfrm flipH="1">
              <a:off x="368375" y="2713081"/>
              <a:ext cx="6203052" cy="3898194"/>
              <a:chOff x="455" y="2302"/>
              <a:chExt cx="1417" cy="890"/>
            </a:xfrm>
          </p:grpSpPr>
          <p:grpSp>
            <p:nvGrpSpPr>
              <p:cNvPr id="224" name="Group 264"/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</p:grpSpPr>
            <p:grpSp>
              <p:nvGrpSpPr>
                <p:cNvPr id="324" name="Group 265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40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41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5" name="Group 268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38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6" name="Group 271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36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7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7" name="Group 274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34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5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8" name="Group 277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32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3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29" name="Group 280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30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31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225" name="Group 283"/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</p:grpSpPr>
            <p:grpSp>
              <p:nvGrpSpPr>
                <p:cNvPr id="306" name="Group 284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22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3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7" name="Group 287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20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8" name="Group 290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18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09" name="Group 293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16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0" name="Group 296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14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5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311" name="Group 299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12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13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26" name="Freeform 302"/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7" name="AutoShape 303"/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8" name="AutoShape 304"/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9" name="Group 305"/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</p:grpSpPr>
            <p:grpSp>
              <p:nvGrpSpPr>
                <p:cNvPr id="288" name="Group 306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04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5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89" name="Group 309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02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3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0" name="Group 312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300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1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1" name="Group 315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98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2" name="Group 318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96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93" name="Group 321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94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5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30" name="Oval 324"/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" name="Oval 325"/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2" name="Group 326"/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</p:grpSpPr>
            <p:grpSp>
              <p:nvGrpSpPr>
                <p:cNvPr id="270" name="Group 327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86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71" name="Group 330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84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5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72" name="Group 333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82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3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73" name="Group 336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80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74" name="Group 339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78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9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75" name="Group 342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7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77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33" name="AutoShape 345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4" name="AutoShape 346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5" name="AutoShape 347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" name="AutoShape 348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" name="AutoShape 349"/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" name="AutoShape 350"/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8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-1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9" name="Group 351"/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</p:grpSpPr>
            <p:sp>
              <p:nvSpPr>
                <p:cNvPr id="265" name="AutoShape 352"/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6" name="AutoShape 353"/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7" name="AutoShape 354"/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8" name="AutoShape 355"/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9" name="AutoShape 356"/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0" name="Oval 357"/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1" name="AutoShape 358"/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" name="AutoShape 359"/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" name="AutoShape 360"/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" name="AutoShape 361"/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" name="Freeform 362"/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6" name="Freeform 363"/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247" name="Group 364"/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</p:grpSpPr>
            <p:sp>
              <p:nvSpPr>
                <p:cNvPr id="263" name="AutoShape 365"/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4" name="AutoShape 366"/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48" name="AutoShape 367"/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9" name="AutoShape 368"/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0" name="AutoShape 369"/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" name="AutoShape 370"/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2" name="AutoShape 371"/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" name="AutoShape 372"/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" name="AutoShape 373" descr="縦線 (反転)"/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" name="AutoShape 374"/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6" name="Oval 375"/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7" name="Oval 376"/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8" name="Oval 377"/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" name="Oval 378"/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0" name="AutoShape 379"/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1" name="AutoShape 380"/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2" name="Oval 381"/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4971380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来客者専用駐輪場</a:t>
            </a:r>
            <a:endParaRPr kumimoji="1" lang="ja-JP" altLang="en-US" sz="88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52" name="グループ化 51"/>
          <p:cNvGrpSpPr/>
          <p:nvPr/>
        </p:nvGrpSpPr>
        <p:grpSpPr>
          <a:xfrm>
            <a:off x="2881142" y="689785"/>
            <a:ext cx="4205458" cy="3867184"/>
            <a:chOff x="368375" y="2129224"/>
            <a:chExt cx="6203052" cy="5704096"/>
          </a:xfrm>
        </p:grpSpPr>
        <p:sp>
          <p:nvSpPr>
            <p:cNvPr id="53" name="ドーナツ 52"/>
            <p:cNvSpPr/>
            <p:nvPr/>
          </p:nvSpPr>
          <p:spPr bwMode="auto">
            <a:xfrm>
              <a:off x="566075" y="2129224"/>
              <a:ext cx="5704096" cy="5704096"/>
            </a:xfrm>
            <a:prstGeom prst="donut">
              <a:avLst>
                <a:gd name="adj" fmla="val 8527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4" name="Group 263"/>
            <p:cNvGrpSpPr>
              <a:grpSpLocks/>
            </p:cNvGrpSpPr>
            <p:nvPr/>
          </p:nvGrpSpPr>
          <p:grpSpPr bwMode="auto">
            <a:xfrm flipH="1">
              <a:off x="368375" y="2713081"/>
              <a:ext cx="6203052" cy="3898194"/>
              <a:chOff x="455" y="2302"/>
              <a:chExt cx="1417" cy="890"/>
            </a:xfrm>
          </p:grpSpPr>
          <p:grpSp>
            <p:nvGrpSpPr>
              <p:cNvPr id="55" name="Group 264"/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</p:grpSpPr>
            <p:grpSp>
              <p:nvGrpSpPr>
                <p:cNvPr id="205" name="Group 265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1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2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6" name="Group 268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9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0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7" name="Group 271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7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8" name="Group 274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5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9" name="Group 277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3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0" name="Group 280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1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2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6" name="Group 283"/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</p:grpSpPr>
            <p:grpSp>
              <p:nvGrpSpPr>
                <p:cNvPr id="187" name="Group 284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3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8" name="Group 287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1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" name="Group 290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9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0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0" name="Group 293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7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8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" name="Group 296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5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6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2" name="Group 299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3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7" name="Freeform 302"/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AutoShape 303"/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304"/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0" name="Group 305"/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</p:grpSpPr>
            <p:grpSp>
              <p:nvGrpSpPr>
                <p:cNvPr id="169" name="Group 306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5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6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0" name="Group 309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3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4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1" name="Group 312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1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2" name="Group 315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9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0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3" name="Group 318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7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8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4" name="Group 321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5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6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1" name="Oval 324"/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325"/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3" name="Group 326"/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</p:grpSpPr>
            <p:grpSp>
              <p:nvGrpSpPr>
                <p:cNvPr id="151" name="Group 327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7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8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2" name="Group 330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5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6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3" name="Group 333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3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4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" name="Group 336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1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2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5" name="Group 339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59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0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6" name="Group 342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57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8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4" name="AutoShape 345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346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47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348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AutoShape 349"/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AutoShape 350"/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8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-1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0" name="Group 351"/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</p:grpSpPr>
            <p:sp>
              <p:nvSpPr>
                <p:cNvPr id="146" name="AutoShape 352"/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7" name="AutoShape 353"/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AutoShape 354"/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AutoShape 355"/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" name="AutoShape 356"/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1" name="Oval 357"/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AutoShape 358"/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AutoShape 359"/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AutoShape 360"/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AutoShape 361"/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Freeform 362"/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7" name="Freeform 363"/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28" name="Group 364"/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</p:grpSpPr>
            <p:sp>
              <p:nvSpPr>
                <p:cNvPr id="144" name="AutoShape 365"/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5" name="AutoShape 366"/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9" name="AutoShape 367"/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0" name="AutoShape 368"/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AutoShape 369"/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2" name="AutoShape 370"/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3" name="AutoShape 371"/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4" name="AutoShape 372"/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AutoShape 373" descr="縦線 (反転)"/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6" name="AutoShape 374"/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Oval 375"/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Oval 376"/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Oval 377"/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Oval 378"/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AutoShape 379"/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380"/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Oval 381"/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4971380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来客者専用駐輪場</a:t>
            </a:r>
            <a:endParaRPr kumimoji="1" lang="ja-JP" altLang="en-US" sz="88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7383269" y="1486542"/>
            <a:ext cx="1935215" cy="2067898"/>
          </a:xfrm>
          <a:prstGeom prst="rightArrow">
            <a:avLst/>
          </a:prstGeom>
          <a:solidFill>
            <a:srgbClr val="FF00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3" name="グループ化 52"/>
          <p:cNvGrpSpPr/>
          <p:nvPr/>
        </p:nvGrpSpPr>
        <p:grpSpPr>
          <a:xfrm>
            <a:off x="2881142" y="689785"/>
            <a:ext cx="4205458" cy="3867184"/>
            <a:chOff x="368375" y="2129224"/>
            <a:chExt cx="6203052" cy="5704096"/>
          </a:xfrm>
        </p:grpSpPr>
        <p:sp>
          <p:nvSpPr>
            <p:cNvPr id="54" name="ドーナツ 53"/>
            <p:cNvSpPr/>
            <p:nvPr/>
          </p:nvSpPr>
          <p:spPr bwMode="auto">
            <a:xfrm>
              <a:off x="566075" y="2129224"/>
              <a:ext cx="5704096" cy="5704096"/>
            </a:xfrm>
            <a:prstGeom prst="donut">
              <a:avLst>
                <a:gd name="adj" fmla="val 8527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5" name="Group 263"/>
            <p:cNvGrpSpPr>
              <a:grpSpLocks/>
            </p:cNvGrpSpPr>
            <p:nvPr/>
          </p:nvGrpSpPr>
          <p:grpSpPr bwMode="auto">
            <a:xfrm flipH="1">
              <a:off x="368375" y="2713081"/>
              <a:ext cx="6203052" cy="3898194"/>
              <a:chOff x="455" y="2302"/>
              <a:chExt cx="1417" cy="890"/>
            </a:xfrm>
          </p:grpSpPr>
          <p:grpSp>
            <p:nvGrpSpPr>
              <p:cNvPr id="56" name="Group 264"/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</p:grpSpPr>
            <p:grpSp>
              <p:nvGrpSpPr>
                <p:cNvPr id="206" name="Group 265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2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7" name="Group 268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0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1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8" name="Group 271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8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9" name="Group 274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6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0" name="Group 277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4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1" name="Group 280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2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3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7" name="Group 283"/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</p:grpSpPr>
            <p:grpSp>
              <p:nvGrpSpPr>
                <p:cNvPr id="188" name="Group 284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4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" name="Group 287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2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0" name="Group 290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0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" name="Group 293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8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9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2" name="Group 296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6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7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3" name="Group 299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4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8" name="Freeform 302"/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AutoShape 303"/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04"/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1" name="Group 305"/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</p:grpSpPr>
            <p:grpSp>
              <p:nvGrpSpPr>
                <p:cNvPr id="170" name="Group 306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6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1" name="Group 309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4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2" name="Group 312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2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3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3" name="Group 315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0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4" name="Group 318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8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5" name="Group 321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6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2" name="Oval 324"/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325"/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4" name="Group 326"/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</p:grpSpPr>
            <p:grpSp>
              <p:nvGrpSpPr>
                <p:cNvPr id="152" name="Group 327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8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3" name="Group 330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6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" name="Group 333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4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5" name="Group 336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2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3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6" name="Group 339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0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7" name="Group 342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58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5" name="AutoShape 345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46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347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AutoShape 348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AutoShape 349"/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" name="AutoShape 350"/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8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-1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1" name="Group 351"/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</p:grpSpPr>
            <p:sp>
              <p:nvSpPr>
                <p:cNvPr id="147" name="AutoShape 352"/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AutoShape 353"/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AutoShape 354"/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" name="AutoShape 355"/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" name="AutoShape 356"/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2" name="Oval 357"/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AutoShape 358"/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AutoShape 359"/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AutoShape 360"/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AutoShape 361"/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" name="Freeform 362"/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8" name="Freeform 363"/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29" name="Group 364"/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</p:grpSpPr>
            <p:sp>
              <p:nvSpPr>
                <p:cNvPr id="145" name="AutoShape 365"/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" name="AutoShape 366"/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0" name="AutoShape 367"/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AutoShape 368"/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AutoShape 369"/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" name="AutoShape 370"/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AutoShape 371"/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AutoShape 372"/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AutoShape 373" descr="縦線 (反転)"/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AutoShape 374"/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Oval 375"/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Oval 376"/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Oval 377"/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Oval 378"/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379"/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AutoShape 380"/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" name="Oval 381"/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932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テキスト ボックス 68"/>
          <p:cNvSpPr txBox="1"/>
          <p:nvPr/>
        </p:nvSpPr>
        <p:spPr>
          <a:xfrm>
            <a:off x="5944" y="4971380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来客者専用駐輪場</a:t>
            </a:r>
            <a:endParaRPr kumimoji="1" lang="ja-JP" altLang="en-US" sz="88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右矢印 1"/>
          <p:cNvSpPr/>
          <p:nvPr/>
        </p:nvSpPr>
        <p:spPr>
          <a:xfrm flipH="1">
            <a:off x="722530" y="1486542"/>
            <a:ext cx="1935215" cy="2067898"/>
          </a:xfrm>
          <a:prstGeom prst="rightArrow">
            <a:avLst/>
          </a:prstGeom>
          <a:solidFill>
            <a:srgbClr val="FF0000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3" name="グループ化 52"/>
          <p:cNvGrpSpPr/>
          <p:nvPr/>
        </p:nvGrpSpPr>
        <p:grpSpPr>
          <a:xfrm>
            <a:off x="2881142" y="689785"/>
            <a:ext cx="4205458" cy="3867184"/>
            <a:chOff x="368375" y="2129224"/>
            <a:chExt cx="6203052" cy="5704096"/>
          </a:xfrm>
        </p:grpSpPr>
        <p:sp>
          <p:nvSpPr>
            <p:cNvPr id="54" name="ドーナツ 53"/>
            <p:cNvSpPr/>
            <p:nvPr/>
          </p:nvSpPr>
          <p:spPr bwMode="auto">
            <a:xfrm>
              <a:off x="566075" y="2129224"/>
              <a:ext cx="5704096" cy="5704096"/>
            </a:xfrm>
            <a:prstGeom prst="donut">
              <a:avLst>
                <a:gd name="adj" fmla="val 8527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5" name="Group 263"/>
            <p:cNvGrpSpPr>
              <a:grpSpLocks/>
            </p:cNvGrpSpPr>
            <p:nvPr/>
          </p:nvGrpSpPr>
          <p:grpSpPr bwMode="auto">
            <a:xfrm flipH="1">
              <a:off x="368375" y="2713081"/>
              <a:ext cx="6203052" cy="3898194"/>
              <a:chOff x="455" y="2302"/>
              <a:chExt cx="1417" cy="890"/>
            </a:xfrm>
          </p:grpSpPr>
          <p:grpSp>
            <p:nvGrpSpPr>
              <p:cNvPr id="56" name="Group 264"/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</p:grpSpPr>
            <p:grpSp>
              <p:nvGrpSpPr>
                <p:cNvPr id="206" name="Group 265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2" name="Line 26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7" name="Group 268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20" name="Line 26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1" name="Line 27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8" name="Group 271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8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9" name="Line 27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09" name="Group 274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6" name="Line 27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" name="Line 27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0" name="Group 277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4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5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1" name="Group 280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12" name="Line 28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3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57" name="Group 283"/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</p:grpSpPr>
            <p:grpSp>
              <p:nvGrpSpPr>
                <p:cNvPr id="188" name="Group 284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4" name="Line 285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" name="Line 286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89" name="Group 287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2" name="Line 28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" name="Line 28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0" name="Group 290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200" name="Line 29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1" name="Group 293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8" name="Line 29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9" name="Line 29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2" name="Group 296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6" name="Line 29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7" name="Line 29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3" name="Group 299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94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" name="Line 30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8" name="Freeform 302"/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AutoShape 303"/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04"/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1" name="Group 305"/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</p:grpSpPr>
            <p:grpSp>
              <p:nvGrpSpPr>
                <p:cNvPr id="170" name="Group 306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6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7" name="Line 30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1" name="Group 309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4" name="Line 31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5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2" name="Group 312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2" name="Line 31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3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3" name="Group 315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80" name="Line 316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" name="Line 317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4" name="Group 318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8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9" name="Line 320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75" name="Group 321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76" name="Line 322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77" name="Line 323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2" name="Oval 324"/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325"/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4" name="Group 326"/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</p:grpSpPr>
            <p:grpSp>
              <p:nvGrpSpPr>
                <p:cNvPr id="152" name="Group 327"/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8" name="Line 328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9" name="Line 329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3" name="Group 330"/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6" name="Line 331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7" name="Line 332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4" name="Group 333"/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4" name="Line 334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5" name="Line 335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5" name="Group 336"/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2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3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6" name="Group 339"/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60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1" name="Line 341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57" name="Group 342"/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</p:grpSpPr>
              <p:sp>
                <p:nvSpPr>
                  <p:cNvPr id="158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9" name="Line 344"/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no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65" name="AutoShape 345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46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347"/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AutoShape 348"/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9" name="AutoShape 349"/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048"/>
                      <a:pt x="8" y="11296"/>
                      <a:pt x="25" y="11543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" name="AutoShape 350"/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8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-1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1" name="Group 351"/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</p:grpSpPr>
            <p:sp>
              <p:nvSpPr>
                <p:cNvPr id="147" name="AutoShape 352"/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AutoShape 353"/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AutoShape 354"/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0" name="AutoShape 355"/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1" name="AutoShape 356"/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22" name="Oval 357"/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chemeClr val="bg2">
                      <a:alpha val="89999"/>
                    </a:schemeClr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3" name="AutoShape 358"/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AutoShape 359"/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AutoShape 360"/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AutoShape 361"/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7" name="Freeform 362"/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8" name="Freeform 363"/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129" name="Group 364"/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</p:grpSpPr>
            <p:sp>
              <p:nvSpPr>
                <p:cNvPr id="145" name="AutoShape 365"/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6" name="AutoShape 366"/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rgbClr val="C0C0C0"/>
                    </a:gs>
                    <a:gs pos="50000">
                      <a:srgbClr val="C0C0C0">
                        <a:gamma/>
                        <a:tint val="0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  <a:ln w="9525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0" name="AutoShape 367"/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1" name="AutoShape 368"/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2" name="AutoShape 369"/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3" name="AutoShape 370"/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AutoShape 371"/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" name="AutoShape 372"/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" name="AutoShape 373" descr="縦線 (反転)"/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Vert">
                <a:fgClr>
                  <a:srgbClr val="969696"/>
                </a:fgClr>
                <a:bgClr>
                  <a:srgbClr val="FFFFFF"/>
                </a:bgClr>
              </a:patt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AutoShape 374"/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8" name="Oval 375"/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9" name="Oval 376"/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0" name="Oval 377"/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1" name="Oval 378"/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2" name="AutoShape 379"/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43" name="AutoShape 380"/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tx1">
                      <a:gamma/>
                      <a:tint val="63529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" name="Oval 381"/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195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pop264_来客者専用駐輪場</dc:title>
  <dc:subject>pop264_来客者専用駐輪場</dc:subject>
  <dc:creator>http://www.digipot.net</dc:creator>
  <cp:lastModifiedBy/>
  <cp:revision>1</cp:revision>
  <dcterms:created xsi:type="dcterms:W3CDTF">2014-05-14T02:01:29Z</dcterms:created>
  <dcterms:modified xsi:type="dcterms:W3CDTF">2014-05-14T02:35:39Z</dcterms:modified>
  <cp:version/>
</cp:coreProperties>
</file>