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74" r:id="rId5"/>
    <p:sldId id="276" r:id="rId6"/>
    <p:sldId id="27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9900"/>
    <a:srgbClr val="FFCC66"/>
    <a:srgbClr val="FF6600"/>
    <a:srgbClr val="663300"/>
    <a:srgbClr val="003300"/>
    <a:srgbClr val="996633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42" y="-5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92988" y="471725"/>
            <a:ext cx="5861337" cy="8936769"/>
          </a:xfrm>
          <a:prstGeom prst="roundRect">
            <a:avLst>
              <a:gd name="adj" fmla="val 6533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rIns="540000" rtlCol="0" anchor="ctr"/>
          <a:lstStyle/>
          <a:p>
            <a:pPr algn="ctr"/>
            <a:r>
              <a:rPr kumimoji="1" lang="ja-JP" altLang="en-US" sz="18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配達中</a:t>
            </a:r>
            <a:endParaRPr kumimoji="1" lang="ja-JP" altLang="en-US" sz="18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11033" y="1029115"/>
            <a:ext cx="3262432" cy="7805983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40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20000" dirty="0" smtClean="0">
                <a:ln w="63500"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配達中</a:t>
            </a:r>
            <a:endParaRPr lang="ja-JP" altLang="en-US" sz="20000" dirty="0">
              <a:ln w="63500"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グループ化 64"/>
          <p:cNvGrpSpPr/>
          <p:nvPr/>
        </p:nvGrpSpPr>
        <p:grpSpPr>
          <a:xfrm>
            <a:off x="965303" y="2865661"/>
            <a:ext cx="5042464" cy="3651150"/>
            <a:chOff x="5529064" y="476672"/>
            <a:chExt cx="2954445" cy="2139256"/>
          </a:xfrm>
        </p:grpSpPr>
        <p:sp>
          <p:nvSpPr>
            <p:cNvPr id="66" name="1 つの角を丸めた四角形 65"/>
            <p:cNvSpPr/>
            <p:nvPr/>
          </p:nvSpPr>
          <p:spPr>
            <a:xfrm flipH="1">
              <a:off x="5529064" y="1124744"/>
              <a:ext cx="792088" cy="1152128"/>
            </a:xfrm>
            <a:prstGeom prst="snipRoundRect">
              <a:avLst>
                <a:gd name="adj1" fmla="val 8951"/>
                <a:gd name="adj2" fmla="val 45327"/>
              </a:avLst>
            </a:pr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5709084" y="2024844"/>
              <a:ext cx="504056" cy="50405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 67"/>
            <p:cNvSpPr/>
            <p:nvPr/>
          </p:nvSpPr>
          <p:spPr>
            <a:xfrm>
              <a:off x="6319035" y="692696"/>
              <a:ext cx="2164474" cy="1440160"/>
            </a:xfrm>
            <a:custGeom>
              <a:avLst/>
              <a:gdLst>
                <a:gd name="connsiteX0" fmla="*/ 2165350 w 2165350"/>
                <a:gd name="connsiteY0" fmla="*/ 1225550 h 1225550"/>
                <a:gd name="connsiteX1" fmla="*/ 6350 w 2165350"/>
                <a:gd name="connsiteY1" fmla="*/ 1225550 h 1225550"/>
                <a:gd name="connsiteX2" fmla="*/ 0 w 2165350"/>
                <a:gd name="connsiteY2" fmla="*/ 0 h 1225550"/>
                <a:gd name="connsiteX3" fmla="*/ 95250 w 2165350"/>
                <a:gd name="connsiteY3" fmla="*/ 6350 h 1225550"/>
                <a:gd name="connsiteX4" fmla="*/ 95250 w 2165350"/>
                <a:gd name="connsiteY4" fmla="*/ 1117600 h 1225550"/>
                <a:gd name="connsiteX5" fmla="*/ 2152650 w 2165350"/>
                <a:gd name="connsiteY5" fmla="*/ 1123950 h 1225550"/>
                <a:gd name="connsiteX6" fmla="*/ 2165350 w 2165350"/>
                <a:gd name="connsiteY6" fmla="*/ 1225550 h 1225550"/>
                <a:gd name="connsiteX0" fmla="*/ 2165350 w 2165350"/>
                <a:gd name="connsiteY0" fmla="*/ 1225550 h 1225550"/>
                <a:gd name="connsiteX1" fmla="*/ 6350 w 2165350"/>
                <a:gd name="connsiteY1" fmla="*/ 1225550 h 1225550"/>
                <a:gd name="connsiteX2" fmla="*/ 0 w 2165350"/>
                <a:gd name="connsiteY2" fmla="*/ 0 h 1225550"/>
                <a:gd name="connsiteX3" fmla="*/ 95250 w 2165350"/>
                <a:gd name="connsiteY3" fmla="*/ 6350 h 1225550"/>
                <a:gd name="connsiteX4" fmla="*/ 95250 w 2165350"/>
                <a:gd name="connsiteY4" fmla="*/ 1117600 h 1225550"/>
                <a:gd name="connsiteX5" fmla="*/ 2163142 w 2165350"/>
                <a:gd name="connsiteY5" fmla="*/ 1112664 h 1225550"/>
                <a:gd name="connsiteX6" fmla="*/ 2165350 w 2165350"/>
                <a:gd name="connsiteY6" fmla="*/ 1225550 h 1225550"/>
                <a:gd name="connsiteX0" fmla="*/ 2165350 w 2165350"/>
                <a:gd name="connsiteY0" fmla="*/ 1265014 h 1265014"/>
                <a:gd name="connsiteX1" fmla="*/ 6350 w 2165350"/>
                <a:gd name="connsiteY1" fmla="*/ 1265014 h 1265014"/>
                <a:gd name="connsiteX2" fmla="*/ 0 w 2165350"/>
                <a:gd name="connsiteY2" fmla="*/ 39464 h 1265014"/>
                <a:gd name="connsiteX3" fmla="*/ 146918 w 2165350"/>
                <a:gd name="connsiteY3" fmla="*/ 0 h 1265014"/>
                <a:gd name="connsiteX4" fmla="*/ 95250 w 2165350"/>
                <a:gd name="connsiteY4" fmla="*/ 1157064 h 1265014"/>
                <a:gd name="connsiteX5" fmla="*/ 2163142 w 2165350"/>
                <a:gd name="connsiteY5" fmla="*/ 1152128 h 1265014"/>
                <a:gd name="connsiteX6" fmla="*/ 2165350 w 2165350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92348 w 2162448"/>
                <a:gd name="connsiteY4" fmla="*/ 1157064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144016 w 2162448"/>
                <a:gd name="connsiteY4" fmla="*/ 1152128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144016 w 2162448"/>
                <a:gd name="connsiteY4" fmla="*/ 1152128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0240 w 2160240"/>
                <a:gd name="connsiteY0" fmla="*/ 1296144 h 1296144"/>
                <a:gd name="connsiteX1" fmla="*/ 3448 w 2160240"/>
                <a:gd name="connsiteY1" fmla="*/ 1265014 h 1296144"/>
                <a:gd name="connsiteX2" fmla="*/ 0 w 2160240"/>
                <a:gd name="connsiteY2" fmla="*/ 0 h 1296144"/>
                <a:gd name="connsiteX3" fmla="*/ 144016 w 2160240"/>
                <a:gd name="connsiteY3" fmla="*/ 0 h 1296144"/>
                <a:gd name="connsiteX4" fmla="*/ 144016 w 2160240"/>
                <a:gd name="connsiteY4" fmla="*/ 1152128 h 1296144"/>
                <a:gd name="connsiteX5" fmla="*/ 2160240 w 2160240"/>
                <a:gd name="connsiteY5" fmla="*/ 1152128 h 1296144"/>
                <a:gd name="connsiteX6" fmla="*/ 2160240 w 2160240"/>
                <a:gd name="connsiteY6" fmla="*/ 1296144 h 1296144"/>
                <a:gd name="connsiteX0" fmla="*/ 2162357 w 2162357"/>
                <a:gd name="connsiteY0" fmla="*/ 1296144 h 1296144"/>
                <a:gd name="connsiteX1" fmla="*/ 2117 w 2162357"/>
                <a:gd name="connsiteY1" fmla="*/ 1296144 h 1296144"/>
                <a:gd name="connsiteX2" fmla="*/ 2117 w 2162357"/>
                <a:gd name="connsiteY2" fmla="*/ 0 h 1296144"/>
                <a:gd name="connsiteX3" fmla="*/ 146133 w 2162357"/>
                <a:gd name="connsiteY3" fmla="*/ 0 h 1296144"/>
                <a:gd name="connsiteX4" fmla="*/ 146133 w 2162357"/>
                <a:gd name="connsiteY4" fmla="*/ 1152128 h 1296144"/>
                <a:gd name="connsiteX5" fmla="*/ 2162357 w 2162357"/>
                <a:gd name="connsiteY5" fmla="*/ 1152128 h 1296144"/>
                <a:gd name="connsiteX6" fmla="*/ 2162357 w 2162357"/>
                <a:gd name="connsiteY6" fmla="*/ 1296144 h 1296144"/>
                <a:gd name="connsiteX0" fmla="*/ 2164474 w 2164474"/>
                <a:gd name="connsiteY0" fmla="*/ 1296144 h 1440160"/>
                <a:gd name="connsiteX1" fmla="*/ 2117 w 2164474"/>
                <a:gd name="connsiteY1" fmla="*/ 1440160 h 1440160"/>
                <a:gd name="connsiteX2" fmla="*/ 4234 w 2164474"/>
                <a:gd name="connsiteY2" fmla="*/ 0 h 1440160"/>
                <a:gd name="connsiteX3" fmla="*/ 148250 w 2164474"/>
                <a:gd name="connsiteY3" fmla="*/ 0 h 1440160"/>
                <a:gd name="connsiteX4" fmla="*/ 148250 w 2164474"/>
                <a:gd name="connsiteY4" fmla="*/ 1152128 h 1440160"/>
                <a:gd name="connsiteX5" fmla="*/ 2164474 w 2164474"/>
                <a:gd name="connsiteY5" fmla="*/ 1152128 h 1440160"/>
                <a:gd name="connsiteX6" fmla="*/ 2164474 w 2164474"/>
                <a:gd name="connsiteY6" fmla="*/ 1296144 h 1440160"/>
                <a:gd name="connsiteX0" fmla="*/ 2162357 w 2164474"/>
                <a:gd name="connsiteY0" fmla="*/ 1440160 h 1440160"/>
                <a:gd name="connsiteX1" fmla="*/ 2117 w 2164474"/>
                <a:gd name="connsiteY1" fmla="*/ 1440160 h 1440160"/>
                <a:gd name="connsiteX2" fmla="*/ 4234 w 2164474"/>
                <a:gd name="connsiteY2" fmla="*/ 0 h 1440160"/>
                <a:gd name="connsiteX3" fmla="*/ 148250 w 2164474"/>
                <a:gd name="connsiteY3" fmla="*/ 0 h 1440160"/>
                <a:gd name="connsiteX4" fmla="*/ 148250 w 2164474"/>
                <a:gd name="connsiteY4" fmla="*/ 1152128 h 1440160"/>
                <a:gd name="connsiteX5" fmla="*/ 2164474 w 2164474"/>
                <a:gd name="connsiteY5" fmla="*/ 1152128 h 1440160"/>
                <a:gd name="connsiteX6" fmla="*/ 2162357 w 2164474"/>
                <a:gd name="connsiteY6" fmla="*/ 1440160 h 14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4474" h="1440160">
                  <a:moveTo>
                    <a:pt x="2162357" y="1440160"/>
                  </a:moveTo>
                  <a:lnTo>
                    <a:pt x="2117" y="1440160"/>
                  </a:lnTo>
                  <a:cubicBezTo>
                    <a:pt x="0" y="1031643"/>
                    <a:pt x="6351" y="408517"/>
                    <a:pt x="4234" y="0"/>
                  </a:cubicBezTo>
                  <a:lnTo>
                    <a:pt x="148250" y="0"/>
                  </a:lnTo>
                  <a:lnTo>
                    <a:pt x="148250" y="1152128"/>
                  </a:lnTo>
                  <a:lnTo>
                    <a:pt x="2164474" y="1152128"/>
                  </a:lnTo>
                  <a:cubicBezTo>
                    <a:pt x="2163768" y="1248139"/>
                    <a:pt x="2163063" y="1344149"/>
                    <a:pt x="2162357" y="1440160"/>
                  </a:cubicBezTo>
                  <a:close/>
                </a:path>
              </a:pathLst>
            </a:cu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6321152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6753200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>
            <a:xfrm>
              <a:off x="7185248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5817096" y="2132856"/>
              <a:ext cx="288032" cy="2880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7869324" y="2024844"/>
              <a:ext cx="504056" cy="50405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7977336" y="2132856"/>
              <a:ext cx="288032" cy="2880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1 つの角を丸めた四角形 74"/>
            <p:cNvSpPr/>
            <p:nvPr/>
          </p:nvSpPr>
          <p:spPr>
            <a:xfrm flipH="1">
              <a:off x="5745088" y="1196752"/>
              <a:ext cx="495672" cy="360040"/>
            </a:xfrm>
            <a:prstGeom prst="snipRoundRect">
              <a:avLst>
                <a:gd name="adj1" fmla="val 8951"/>
                <a:gd name="adj2" fmla="val 50000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/>
            <p:cNvGrpSpPr/>
            <p:nvPr/>
          </p:nvGrpSpPr>
          <p:grpSpPr>
            <a:xfrm>
              <a:off x="6465168" y="476672"/>
              <a:ext cx="2016224" cy="1368152"/>
              <a:chOff x="6465168" y="476672"/>
              <a:chExt cx="1728192" cy="1368152"/>
            </a:xfrm>
            <a:solidFill>
              <a:schemeClr val="bg1">
                <a:lumMod val="65000"/>
              </a:schemeClr>
            </a:solidFill>
          </p:grpSpPr>
          <p:sp>
            <p:nvSpPr>
              <p:cNvPr id="78" name="片側の 2 つの角を丸めた四角形 77"/>
              <p:cNvSpPr/>
              <p:nvPr/>
            </p:nvSpPr>
            <p:spPr>
              <a:xfrm>
                <a:off x="6465168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片側の 2 つの角を丸めた四角形 78"/>
              <p:cNvSpPr/>
              <p:nvPr/>
            </p:nvSpPr>
            <p:spPr>
              <a:xfrm>
                <a:off x="7041232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片側の 2 つの角を丸めた四角形 79"/>
              <p:cNvSpPr/>
              <p:nvPr/>
            </p:nvSpPr>
            <p:spPr>
              <a:xfrm>
                <a:off x="7617296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アーチ 76"/>
            <p:cNvSpPr/>
            <p:nvPr/>
          </p:nvSpPr>
          <p:spPr>
            <a:xfrm>
              <a:off x="7771804" y="1916832"/>
              <a:ext cx="699096" cy="699096"/>
            </a:xfrm>
            <a:prstGeom prst="blockArc">
              <a:avLst>
                <a:gd name="adj1" fmla="val 10800000"/>
                <a:gd name="adj2" fmla="val 21508406"/>
                <a:gd name="adj3" fmla="val 15905"/>
              </a:avLst>
            </a:prstGeom>
            <a:solidFill>
              <a:srgbClr val="0070C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497505"/>
            <a:ext cx="6857999" cy="17543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ご迷惑を掛けますが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只今配達中</a:t>
            </a:r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33826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配達中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3" name="グループ化 182"/>
          <p:cNvGrpSpPr/>
          <p:nvPr/>
        </p:nvGrpSpPr>
        <p:grpSpPr>
          <a:xfrm>
            <a:off x="1795916" y="2405583"/>
            <a:ext cx="3280959" cy="4628386"/>
            <a:chOff x="6753200" y="1556791"/>
            <a:chExt cx="2297019" cy="3240361"/>
          </a:xfrm>
        </p:grpSpPr>
        <p:grpSp>
          <p:nvGrpSpPr>
            <p:cNvPr id="184" name="グループ化 183"/>
            <p:cNvGrpSpPr/>
            <p:nvPr/>
          </p:nvGrpSpPr>
          <p:grpSpPr>
            <a:xfrm>
              <a:off x="6753200" y="1556791"/>
              <a:ext cx="936104" cy="3240361"/>
              <a:chOff x="6753200" y="1556791"/>
              <a:chExt cx="936104" cy="3240361"/>
            </a:xfrm>
          </p:grpSpPr>
          <p:grpSp>
            <p:nvGrpSpPr>
              <p:cNvPr id="237" name="グループ化 236"/>
              <p:cNvGrpSpPr/>
              <p:nvPr/>
            </p:nvGrpSpPr>
            <p:grpSpPr>
              <a:xfrm>
                <a:off x="6825208" y="3284984"/>
                <a:ext cx="792088" cy="1296144"/>
                <a:chOff x="6825208" y="3284984"/>
                <a:chExt cx="864096" cy="1296144"/>
              </a:xfrm>
              <a:solidFill>
                <a:schemeClr val="bg2">
                  <a:lumMod val="10000"/>
                </a:schemeClr>
              </a:solidFill>
            </p:grpSpPr>
            <p:sp>
              <p:nvSpPr>
                <p:cNvPr id="287" name="フローチャート: 手作業 286"/>
                <p:cNvSpPr/>
                <p:nvPr/>
              </p:nvSpPr>
              <p:spPr>
                <a:xfrm>
                  <a:off x="6825208" y="3284984"/>
                  <a:ext cx="432048" cy="1296144"/>
                </a:xfrm>
                <a:prstGeom prst="flowChartManualOperation">
                  <a:avLst/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フローチャート: 手作業 287"/>
                <p:cNvSpPr/>
                <p:nvPr/>
              </p:nvSpPr>
              <p:spPr>
                <a:xfrm>
                  <a:off x="7257256" y="3284984"/>
                  <a:ext cx="432048" cy="1296144"/>
                </a:xfrm>
                <a:prstGeom prst="flowChartManualOperation">
                  <a:avLst/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8" name="片側の 2 つの角を丸めた四角形 237"/>
              <p:cNvSpPr/>
              <p:nvPr/>
            </p:nvSpPr>
            <p:spPr>
              <a:xfrm>
                <a:off x="6753200" y="2276872"/>
                <a:ext cx="936104" cy="1224136"/>
              </a:xfrm>
              <a:prstGeom prst="round2SameRect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片側の 2 つの角を丸めた四角形 238"/>
              <p:cNvSpPr/>
              <p:nvPr/>
            </p:nvSpPr>
            <p:spPr>
              <a:xfrm>
                <a:off x="6825208" y="4548188"/>
                <a:ext cx="360040" cy="248964"/>
              </a:xfrm>
              <a:prstGeom prst="round2SameRect">
                <a:avLst>
                  <a:gd name="adj1" fmla="val 50000"/>
                  <a:gd name="adj2" fmla="val 20723"/>
                </a:avLst>
              </a:prstGeom>
              <a:solidFill>
                <a:srgbClr val="CC66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片側の 2 つの角を丸めた四角形 239"/>
              <p:cNvSpPr/>
              <p:nvPr/>
            </p:nvSpPr>
            <p:spPr>
              <a:xfrm>
                <a:off x="7257256" y="4548188"/>
                <a:ext cx="360040" cy="248964"/>
              </a:xfrm>
              <a:prstGeom prst="round2SameRect">
                <a:avLst>
                  <a:gd name="adj1" fmla="val 50000"/>
                  <a:gd name="adj2" fmla="val 20723"/>
                </a:avLst>
              </a:prstGeom>
              <a:solidFill>
                <a:srgbClr val="CC66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1" name="グループ化 240"/>
              <p:cNvGrpSpPr/>
              <p:nvPr/>
            </p:nvGrpSpPr>
            <p:grpSpPr>
              <a:xfrm>
                <a:off x="6787108" y="1556791"/>
                <a:ext cx="864096" cy="936106"/>
                <a:chOff x="6787108" y="1556791"/>
                <a:chExt cx="864096" cy="936106"/>
              </a:xfrm>
              <a:solidFill>
                <a:schemeClr val="accent6">
                  <a:lumMod val="40000"/>
                  <a:lumOff val="60000"/>
                </a:schemeClr>
              </a:solidFill>
            </p:grpSpPr>
            <p:sp>
              <p:nvSpPr>
                <p:cNvPr id="278" name="フローチャート : 論理積ゲート 277"/>
                <p:cNvSpPr/>
                <p:nvPr/>
              </p:nvSpPr>
              <p:spPr>
                <a:xfrm rot="10800000" flipH="1">
                  <a:off x="7435180" y="1988838"/>
                  <a:ext cx="216024" cy="249929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ローチャート : 論理積ゲート 278"/>
                <p:cNvSpPr/>
                <p:nvPr/>
              </p:nvSpPr>
              <p:spPr>
                <a:xfrm rot="10800000">
                  <a:off x="6787108" y="1988839"/>
                  <a:ext cx="192981" cy="249929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ローチャート : 論理積ゲート 279"/>
                <p:cNvSpPr/>
                <p:nvPr/>
              </p:nvSpPr>
              <p:spPr>
                <a:xfrm rot="5400000">
                  <a:off x="7003131" y="1954933"/>
                  <a:ext cx="432049" cy="643880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片側の 2 つの角を切り取った四角形 280"/>
                <p:cNvSpPr/>
                <p:nvPr/>
              </p:nvSpPr>
              <p:spPr>
                <a:xfrm>
                  <a:off x="6859116" y="1556791"/>
                  <a:ext cx="720080" cy="432048"/>
                </a:xfrm>
                <a:prstGeom prst="snip2SameRect">
                  <a:avLst>
                    <a:gd name="adj1" fmla="val 41800"/>
                    <a:gd name="adj2" fmla="val 0"/>
                  </a:avLst>
                </a:prstGeom>
                <a:solidFill>
                  <a:srgbClr val="CC990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ローチャート : 論理積ゲート 281"/>
                <p:cNvSpPr/>
                <p:nvPr/>
              </p:nvSpPr>
              <p:spPr>
                <a:xfrm rot="5400000">
                  <a:off x="7147148" y="1700807"/>
                  <a:ext cx="144016" cy="720080"/>
                </a:xfrm>
                <a:prstGeom prst="flowChartDelay">
                  <a:avLst/>
                </a:prstGeom>
                <a:solidFill>
                  <a:srgbClr val="CC990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ローチャート : 論理積ゲート 282"/>
                <p:cNvSpPr/>
                <p:nvPr/>
              </p:nvSpPr>
              <p:spPr>
                <a:xfrm rot="16200000">
                  <a:off x="7111144" y="1592795"/>
                  <a:ext cx="216024" cy="576064"/>
                </a:xfrm>
                <a:prstGeom prst="flowChartDelay">
                  <a:avLst/>
                </a:prstGeom>
                <a:solidFill>
                  <a:srgbClr val="3399FF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アーチ 283"/>
                <p:cNvSpPr/>
                <p:nvPr/>
              </p:nvSpPr>
              <p:spPr>
                <a:xfrm rot="10800000">
                  <a:off x="6897216" y="1988840"/>
                  <a:ext cx="288032" cy="288032"/>
                </a:xfrm>
                <a:prstGeom prst="blockArc">
                  <a:avLst>
                    <a:gd name="adj1" fmla="val 12437097"/>
                    <a:gd name="adj2" fmla="val 20441116"/>
                    <a:gd name="adj3" fmla="val 2000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5" name="アーチ 284"/>
                <p:cNvSpPr/>
                <p:nvPr/>
              </p:nvSpPr>
              <p:spPr>
                <a:xfrm rot="10800000" flipH="1">
                  <a:off x="7257256" y="1988840"/>
                  <a:ext cx="288032" cy="288032"/>
                </a:xfrm>
                <a:prstGeom prst="blockArc">
                  <a:avLst>
                    <a:gd name="adj1" fmla="val 12437097"/>
                    <a:gd name="adj2" fmla="val 20441116"/>
                    <a:gd name="adj3" fmla="val 2000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6" name="アーチ 285"/>
                <p:cNvSpPr/>
                <p:nvPr/>
              </p:nvSpPr>
              <p:spPr>
                <a:xfrm rot="10800000" flipH="1">
                  <a:off x="7072982" y="2158082"/>
                  <a:ext cx="288032" cy="288032"/>
                </a:xfrm>
                <a:prstGeom prst="blockArc">
                  <a:avLst>
                    <a:gd name="adj1" fmla="val 12437097"/>
                    <a:gd name="adj2" fmla="val 20043959"/>
                    <a:gd name="adj3" fmla="val 8411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2" name="グループ化 241"/>
              <p:cNvGrpSpPr/>
              <p:nvPr/>
            </p:nvGrpSpPr>
            <p:grpSpPr>
              <a:xfrm rot="20700000">
                <a:off x="6903547" y="2534991"/>
                <a:ext cx="486667" cy="1225859"/>
                <a:chOff x="3440832" y="2996952"/>
                <a:chExt cx="571745" cy="1440160"/>
              </a:xfrm>
            </p:grpSpPr>
            <p:grpSp>
              <p:nvGrpSpPr>
                <p:cNvPr id="262" name="グループ化 261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272" name="角丸四角形 271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角丸四角形 272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4" name="角丸四角形 273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角丸四角形 274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角丸四角形 275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角丸四角形 276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3" name="グループ化 262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266" name="角丸四角形 265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角丸四角形 266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角丸四角形 267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角丸四角形 268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角丸四角形 269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角丸四角形 270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4" name="フリーフォーム 263"/>
                <p:cNvSpPr/>
                <p:nvPr/>
              </p:nvSpPr>
              <p:spPr>
                <a:xfrm>
                  <a:off x="3512840" y="2996952"/>
                  <a:ext cx="288032" cy="936104"/>
                </a:xfrm>
                <a:custGeom>
                  <a:avLst/>
                  <a:gdLst>
                    <a:gd name="connsiteX0" fmla="*/ 7620 w 373380"/>
                    <a:gd name="connsiteY0" fmla="*/ 7620 h 1417320"/>
                    <a:gd name="connsiteX1" fmla="*/ 0 w 373380"/>
                    <a:gd name="connsiteY1" fmla="*/ 1417320 h 1417320"/>
                    <a:gd name="connsiteX2" fmla="*/ 373380 w 373380"/>
                    <a:gd name="connsiteY2" fmla="*/ 1409700 h 1417320"/>
                    <a:gd name="connsiteX3" fmla="*/ 373380 w 373380"/>
                    <a:gd name="connsiteY3" fmla="*/ 0 h 1417320"/>
                    <a:gd name="connsiteX0" fmla="*/ 0 w 396220"/>
                    <a:gd name="connsiteY0" fmla="*/ 32772 h 1417320"/>
                    <a:gd name="connsiteX1" fmla="*/ 22840 w 396220"/>
                    <a:gd name="connsiteY1" fmla="*/ 1417320 h 1417320"/>
                    <a:gd name="connsiteX2" fmla="*/ 396220 w 396220"/>
                    <a:gd name="connsiteY2" fmla="*/ 1409700 h 1417320"/>
                    <a:gd name="connsiteX3" fmla="*/ 396220 w 396220"/>
                    <a:gd name="connsiteY3" fmla="*/ 0 h 1417320"/>
                    <a:gd name="connsiteX0" fmla="*/ 0 w 396220"/>
                    <a:gd name="connsiteY0" fmla="*/ 0 h 1384548"/>
                    <a:gd name="connsiteX1" fmla="*/ 22840 w 396220"/>
                    <a:gd name="connsiteY1" fmla="*/ 1384548 h 1384548"/>
                    <a:gd name="connsiteX2" fmla="*/ 396220 w 396220"/>
                    <a:gd name="connsiteY2" fmla="*/ 1376928 h 1384548"/>
                    <a:gd name="connsiteX3" fmla="*/ 360040 w 396220"/>
                    <a:gd name="connsiteY3" fmla="*/ 0 h 1384548"/>
                    <a:gd name="connsiteX0" fmla="*/ 0 w 360040"/>
                    <a:gd name="connsiteY0" fmla="*/ 0 h 1384548"/>
                    <a:gd name="connsiteX1" fmla="*/ 22840 w 360040"/>
                    <a:gd name="connsiteY1" fmla="*/ 1384548 h 1384548"/>
                    <a:gd name="connsiteX2" fmla="*/ 360040 w 360040"/>
                    <a:gd name="connsiteY2" fmla="*/ 1368152 h 1384548"/>
                    <a:gd name="connsiteX3" fmla="*/ 360040 w 360040"/>
                    <a:gd name="connsiteY3" fmla="*/ 0 h 1384548"/>
                    <a:gd name="connsiteX0" fmla="*/ 0 w 360040"/>
                    <a:gd name="connsiteY0" fmla="*/ 0 h 1368152"/>
                    <a:gd name="connsiteX1" fmla="*/ 0 w 360040"/>
                    <a:gd name="connsiteY1" fmla="*/ 1368152 h 1368152"/>
                    <a:gd name="connsiteX2" fmla="*/ 360040 w 360040"/>
                    <a:gd name="connsiteY2" fmla="*/ 1368152 h 1368152"/>
                    <a:gd name="connsiteX3" fmla="*/ 360040 w 360040"/>
                    <a:gd name="connsiteY3" fmla="*/ 0 h 136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40" h="1368152">
                      <a:moveTo>
                        <a:pt x="0" y="0"/>
                      </a:moveTo>
                      <a:lnTo>
                        <a:pt x="0" y="1368152"/>
                      </a:lnTo>
                      <a:lnTo>
                        <a:pt x="360040" y="1368152"/>
                      </a:lnTo>
                      <a:lnTo>
                        <a:pt x="360040" y="0"/>
                      </a:lnTo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5" name="台形 264"/>
                <p:cNvSpPr/>
                <p:nvPr/>
              </p:nvSpPr>
              <p:spPr>
                <a:xfrm>
                  <a:off x="3440832" y="3645024"/>
                  <a:ext cx="432048" cy="288032"/>
                </a:xfrm>
                <a:prstGeom prst="trapezoid">
                  <a:avLst>
                    <a:gd name="adj" fmla="val 15079"/>
                  </a:avLst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3" name="グループ化 242"/>
              <p:cNvGrpSpPr/>
              <p:nvPr/>
            </p:nvGrpSpPr>
            <p:grpSpPr>
              <a:xfrm rot="900000" flipH="1">
                <a:off x="7047564" y="2534990"/>
                <a:ext cx="486667" cy="1225859"/>
                <a:chOff x="3440832" y="2996952"/>
                <a:chExt cx="571745" cy="1440160"/>
              </a:xfrm>
            </p:grpSpPr>
            <p:grpSp>
              <p:nvGrpSpPr>
                <p:cNvPr id="246" name="グループ化 245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256" name="角丸四角形 255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角丸四角形 256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角丸四角形 257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角丸四角形 258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角丸四角形 259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角丸四角形 260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7" name="グループ化 246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250" name="角丸四角形 249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角丸四角形 250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角丸四角形 251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角丸四角形 252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角丸四角形 253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角丸四角形 254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8" name="フリーフォーム 247"/>
                <p:cNvSpPr/>
                <p:nvPr/>
              </p:nvSpPr>
              <p:spPr>
                <a:xfrm>
                  <a:off x="3512840" y="2996952"/>
                  <a:ext cx="288032" cy="936104"/>
                </a:xfrm>
                <a:custGeom>
                  <a:avLst/>
                  <a:gdLst>
                    <a:gd name="connsiteX0" fmla="*/ 7620 w 373380"/>
                    <a:gd name="connsiteY0" fmla="*/ 7620 h 1417320"/>
                    <a:gd name="connsiteX1" fmla="*/ 0 w 373380"/>
                    <a:gd name="connsiteY1" fmla="*/ 1417320 h 1417320"/>
                    <a:gd name="connsiteX2" fmla="*/ 373380 w 373380"/>
                    <a:gd name="connsiteY2" fmla="*/ 1409700 h 1417320"/>
                    <a:gd name="connsiteX3" fmla="*/ 373380 w 373380"/>
                    <a:gd name="connsiteY3" fmla="*/ 0 h 1417320"/>
                    <a:gd name="connsiteX0" fmla="*/ 0 w 396220"/>
                    <a:gd name="connsiteY0" fmla="*/ 32772 h 1417320"/>
                    <a:gd name="connsiteX1" fmla="*/ 22840 w 396220"/>
                    <a:gd name="connsiteY1" fmla="*/ 1417320 h 1417320"/>
                    <a:gd name="connsiteX2" fmla="*/ 396220 w 396220"/>
                    <a:gd name="connsiteY2" fmla="*/ 1409700 h 1417320"/>
                    <a:gd name="connsiteX3" fmla="*/ 396220 w 396220"/>
                    <a:gd name="connsiteY3" fmla="*/ 0 h 1417320"/>
                    <a:gd name="connsiteX0" fmla="*/ 0 w 396220"/>
                    <a:gd name="connsiteY0" fmla="*/ 0 h 1384548"/>
                    <a:gd name="connsiteX1" fmla="*/ 22840 w 396220"/>
                    <a:gd name="connsiteY1" fmla="*/ 1384548 h 1384548"/>
                    <a:gd name="connsiteX2" fmla="*/ 396220 w 396220"/>
                    <a:gd name="connsiteY2" fmla="*/ 1376928 h 1384548"/>
                    <a:gd name="connsiteX3" fmla="*/ 360040 w 396220"/>
                    <a:gd name="connsiteY3" fmla="*/ 0 h 1384548"/>
                    <a:gd name="connsiteX0" fmla="*/ 0 w 360040"/>
                    <a:gd name="connsiteY0" fmla="*/ 0 h 1384548"/>
                    <a:gd name="connsiteX1" fmla="*/ 22840 w 360040"/>
                    <a:gd name="connsiteY1" fmla="*/ 1384548 h 1384548"/>
                    <a:gd name="connsiteX2" fmla="*/ 360040 w 360040"/>
                    <a:gd name="connsiteY2" fmla="*/ 1368152 h 1384548"/>
                    <a:gd name="connsiteX3" fmla="*/ 360040 w 360040"/>
                    <a:gd name="connsiteY3" fmla="*/ 0 h 1384548"/>
                    <a:gd name="connsiteX0" fmla="*/ 0 w 360040"/>
                    <a:gd name="connsiteY0" fmla="*/ 0 h 1368152"/>
                    <a:gd name="connsiteX1" fmla="*/ 0 w 360040"/>
                    <a:gd name="connsiteY1" fmla="*/ 1368152 h 1368152"/>
                    <a:gd name="connsiteX2" fmla="*/ 360040 w 360040"/>
                    <a:gd name="connsiteY2" fmla="*/ 1368152 h 1368152"/>
                    <a:gd name="connsiteX3" fmla="*/ 360040 w 360040"/>
                    <a:gd name="connsiteY3" fmla="*/ 0 h 136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40" h="1368152">
                      <a:moveTo>
                        <a:pt x="0" y="0"/>
                      </a:moveTo>
                      <a:lnTo>
                        <a:pt x="0" y="1368152"/>
                      </a:lnTo>
                      <a:lnTo>
                        <a:pt x="360040" y="1368152"/>
                      </a:lnTo>
                      <a:lnTo>
                        <a:pt x="360040" y="0"/>
                      </a:lnTo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49" name="台形 248"/>
                <p:cNvSpPr/>
                <p:nvPr/>
              </p:nvSpPr>
              <p:spPr>
                <a:xfrm>
                  <a:off x="3440832" y="3645024"/>
                  <a:ext cx="432048" cy="288032"/>
                </a:xfrm>
                <a:prstGeom prst="trapezoid">
                  <a:avLst>
                    <a:gd name="adj" fmla="val 15079"/>
                  </a:avLst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4" name="角丸四角形 243"/>
              <p:cNvSpPr/>
              <p:nvPr/>
            </p:nvSpPr>
            <p:spPr>
              <a:xfrm>
                <a:off x="6878290" y="4437112"/>
                <a:ext cx="288032" cy="144016"/>
              </a:xfrm>
              <a:prstGeom prst="roundRect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角丸四角形 244"/>
              <p:cNvSpPr/>
              <p:nvPr/>
            </p:nvSpPr>
            <p:spPr>
              <a:xfrm>
                <a:off x="7273578" y="4437112"/>
                <a:ext cx="288032" cy="144016"/>
              </a:xfrm>
              <a:prstGeom prst="roundRect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5" name="グループ化 184"/>
            <p:cNvGrpSpPr/>
            <p:nvPr/>
          </p:nvGrpSpPr>
          <p:grpSpPr>
            <a:xfrm>
              <a:off x="8042107" y="1556791"/>
              <a:ext cx="1008112" cy="3240361"/>
              <a:chOff x="8042107" y="1556791"/>
              <a:chExt cx="1008112" cy="3240361"/>
            </a:xfrm>
          </p:grpSpPr>
          <p:sp>
            <p:nvSpPr>
              <p:cNvPr id="186" name="涙形 185"/>
              <p:cNvSpPr/>
              <p:nvPr/>
            </p:nvSpPr>
            <p:spPr>
              <a:xfrm rot="8100000">
                <a:off x="8042107" y="1765579"/>
                <a:ext cx="1008112" cy="1008112"/>
              </a:xfrm>
              <a:prstGeom prst="teardrop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7" name="グループ化 186"/>
              <p:cNvGrpSpPr/>
              <p:nvPr/>
            </p:nvGrpSpPr>
            <p:grpSpPr>
              <a:xfrm>
                <a:off x="8153152" y="3284984"/>
                <a:ext cx="792088" cy="1296144"/>
                <a:chOff x="6825208" y="3284984"/>
                <a:chExt cx="864096" cy="1296144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235" name="フローチャート: 手作業 234"/>
                <p:cNvSpPr/>
                <p:nvPr/>
              </p:nvSpPr>
              <p:spPr>
                <a:xfrm>
                  <a:off x="6825208" y="3284984"/>
                  <a:ext cx="432048" cy="1296144"/>
                </a:xfrm>
                <a:prstGeom prst="flowChartManualOperation">
                  <a:avLst/>
                </a:pr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6" name="フローチャート: 手作業 235"/>
                <p:cNvSpPr/>
                <p:nvPr/>
              </p:nvSpPr>
              <p:spPr>
                <a:xfrm>
                  <a:off x="7257256" y="3284984"/>
                  <a:ext cx="432048" cy="1296144"/>
                </a:xfrm>
                <a:prstGeom prst="flowChartManualOperation">
                  <a:avLst/>
                </a:pr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8" name="片側の 2 つの角を丸めた四角形 187"/>
              <p:cNvSpPr/>
              <p:nvPr/>
            </p:nvSpPr>
            <p:spPr>
              <a:xfrm>
                <a:off x="8081144" y="2276872"/>
                <a:ext cx="936104" cy="1224136"/>
              </a:xfrm>
              <a:prstGeom prst="round2SameRect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片側の 2 つの角を丸めた四角形 188"/>
              <p:cNvSpPr/>
              <p:nvPr/>
            </p:nvSpPr>
            <p:spPr>
              <a:xfrm>
                <a:off x="8153152" y="4548188"/>
                <a:ext cx="360040" cy="248964"/>
              </a:xfrm>
              <a:prstGeom prst="round2SameRect">
                <a:avLst>
                  <a:gd name="adj1" fmla="val 50000"/>
                  <a:gd name="adj2" fmla="val 20723"/>
                </a:avLst>
              </a:prstGeom>
              <a:solidFill>
                <a:srgbClr val="CC66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片側の 2 つの角を丸めた四角形 189"/>
              <p:cNvSpPr/>
              <p:nvPr/>
            </p:nvSpPr>
            <p:spPr>
              <a:xfrm>
                <a:off x="8585200" y="4548188"/>
                <a:ext cx="360040" cy="248964"/>
              </a:xfrm>
              <a:prstGeom prst="round2SameRect">
                <a:avLst>
                  <a:gd name="adj1" fmla="val 50000"/>
                  <a:gd name="adj2" fmla="val 20723"/>
                </a:avLst>
              </a:prstGeom>
              <a:solidFill>
                <a:srgbClr val="CC66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1" name="グループ化 190"/>
              <p:cNvGrpSpPr/>
              <p:nvPr/>
            </p:nvGrpSpPr>
            <p:grpSpPr>
              <a:xfrm>
                <a:off x="8115052" y="1556791"/>
                <a:ext cx="864096" cy="936106"/>
                <a:chOff x="6787108" y="1556791"/>
                <a:chExt cx="864096" cy="936106"/>
              </a:xfrm>
              <a:solidFill>
                <a:schemeClr val="accent6">
                  <a:lumMod val="40000"/>
                  <a:lumOff val="60000"/>
                </a:schemeClr>
              </a:solidFill>
            </p:grpSpPr>
            <p:sp>
              <p:nvSpPr>
                <p:cNvPr id="226" name="フローチャート : 論理積ゲート 225"/>
                <p:cNvSpPr/>
                <p:nvPr/>
              </p:nvSpPr>
              <p:spPr>
                <a:xfrm rot="10800000" flipH="1">
                  <a:off x="7435180" y="1988838"/>
                  <a:ext cx="216024" cy="249929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ローチャート : 論理積ゲート 226"/>
                <p:cNvSpPr/>
                <p:nvPr/>
              </p:nvSpPr>
              <p:spPr>
                <a:xfrm rot="10800000">
                  <a:off x="6787108" y="1988839"/>
                  <a:ext cx="192981" cy="249929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ローチャート : 論理積ゲート 227"/>
                <p:cNvSpPr/>
                <p:nvPr/>
              </p:nvSpPr>
              <p:spPr>
                <a:xfrm rot="5400000">
                  <a:off x="7003131" y="1954933"/>
                  <a:ext cx="432049" cy="643880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片側の 2 つの角を切り取った四角形 228"/>
                <p:cNvSpPr/>
                <p:nvPr/>
              </p:nvSpPr>
              <p:spPr>
                <a:xfrm>
                  <a:off x="6859116" y="1556791"/>
                  <a:ext cx="720080" cy="432048"/>
                </a:xfrm>
                <a:prstGeom prst="snip2SameRect">
                  <a:avLst>
                    <a:gd name="adj1" fmla="val 41800"/>
                    <a:gd name="adj2" fmla="val 0"/>
                  </a:avLst>
                </a:prstGeom>
                <a:solidFill>
                  <a:srgbClr val="CC990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ローチャート : 論理積ゲート 229"/>
                <p:cNvSpPr/>
                <p:nvPr/>
              </p:nvSpPr>
              <p:spPr>
                <a:xfrm rot="5400000">
                  <a:off x="7147148" y="1700807"/>
                  <a:ext cx="144016" cy="720080"/>
                </a:xfrm>
                <a:prstGeom prst="flowChartDelay">
                  <a:avLst/>
                </a:prstGeom>
                <a:solidFill>
                  <a:srgbClr val="CC990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ローチャート : 論理積ゲート 230"/>
                <p:cNvSpPr/>
                <p:nvPr/>
              </p:nvSpPr>
              <p:spPr>
                <a:xfrm rot="16200000">
                  <a:off x="7111144" y="1592795"/>
                  <a:ext cx="216024" cy="576064"/>
                </a:xfrm>
                <a:prstGeom prst="flowChartDelay">
                  <a:avLst/>
                </a:prstGeom>
                <a:solidFill>
                  <a:srgbClr val="3399FF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アーチ 231"/>
                <p:cNvSpPr/>
                <p:nvPr/>
              </p:nvSpPr>
              <p:spPr>
                <a:xfrm rot="10800000">
                  <a:off x="6897216" y="1988840"/>
                  <a:ext cx="288032" cy="288032"/>
                </a:xfrm>
                <a:prstGeom prst="blockArc">
                  <a:avLst>
                    <a:gd name="adj1" fmla="val 12437097"/>
                    <a:gd name="adj2" fmla="val 20441116"/>
                    <a:gd name="adj3" fmla="val 2000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3" name="アーチ 232"/>
                <p:cNvSpPr/>
                <p:nvPr/>
              </p:nvSpPr>
              <p:spPr>
                <a:xfrm rot="10800000" flipH="1">
                  <a:off x="7257256" y="1988840"/>
                  <a:ext cx="288032" cy="288032"/>
                </a:xfrm>
                <a:prstGeom prst="blockArc">
                  <a:avLst>
                    <a:gd name="adj1" fmla="val 12437097"/>
                    <a:gd name="adj2" fmla="val 20441116"/>
                    <a:gd name="adj3" fmla="val 2000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4" name="アーチ 233"/>
                <p:cNvSpPr/>
                <p:nvPr/>
              </p:nvSpPr>
              <p:spPr>
                <a:xfrm rot="10800000" flipH="1">
                  <a:off x="7072982" y="2158082"/>
                  <a:ext cx="288032" cy="288032"/>
                </a:xfrm>
                <a:prstGeom prst="blockArc">
                  <a:avLst>
                    <a:gd name="adj1" fmla="val 12437097"/>
                    <a:gd name="adj2" fmla="val 20043959"/>
                    <a:gd name="adj3" fmla="val 8411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92" name="グループ化 191"/>
              <p:cNvGrpSpPr/>
              <p:nvPr/>
            </p:nvGrpSpPr>
            <p:grpSpPr>
              <a:xfrm rot="20700000">
                <a:off x="8231491" y="2534991"/>
                <a:ext cx="486667" cy="1225859"/>
                <a:chOff x="3440832" y="2996952"/>
                <a:chExt cx="571745" cy="1440160"/>
              </a:xfrm>
            </p:grpSpPr>
            <p:grpSp>
              <p:nvGrpSpPr>
                <p:cNvPr id="210" name="グループ化 209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220" name="角丸四角形 219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角丸四角形 220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角丸四角形 221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角丸四角形 222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角丸四角形 223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角丸四角形 224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1" name="グループ化 210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214" name="角丸四角形 213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角丸四角形 214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角丸四角形 215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角丸四角形 216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角丸四角形 217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角丸四角形 218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2" name="フリーフォーム 211"/>
                <p:cNvSpPr/>
                <p:nvPr/>
              </p:nvSpPr>
              <p:spPr>
                <a:xfrm>
                  <a:off x="3512840" y="2996952"/>
                  <a:ext cx="288032" cy="936104"/>
                </a:xfrm>
                <a:custGeom>
                  <a:avLst/>
                  <a:gdLst>
                    <a:gd name="connsiteX0" fmla="*/ 7620 w 373380"/>
                    <a:gd name="connsiteY0" fmla="*/ 7620 h 1417320"/>
                    <a:gd name="connsiteX1" fmla="*/ 0 w 373380"/>
                    <a:gd name="connsiteY1" fmla="*/ 1417320 h 1417320"/>
                    <a:gd name="connsiteX2" fmla="*/ 373380 w 373380"/>
                    <a:gd name="connsiteY2" fmla="*/ 1409700 h 1417320"/>
                    <a:gd name="connsiteX3" fmla="*/ 373380 w 373380"/>
                    <a:gd name="connsiteY3" fmla="*/ 0 h 1417320"/>
                    <a:gd name="connsiteX0" fmla="*/ 0 w 396220"/>
                    <a:gd name="connsiteY0" fmla="*/ 32772 h 1417320"/>
                    <a:gd name="connsiteX1" fmla="*/ 22840 w 396220"/>
                    <a:gd name="connsiteY1" fmla="*/ 1417320 h 1417320"/>
                    <a:gd name="connsiteX2" fmla="*/ 396220 w 396220"/>
                    <a:gd name="connsiteY2" fmla="*/ 1409700 h 1417320"/>
                    <a:gd name="connsiteX3" fmla="*/ 396220 w 396220"/>
                    <a:gd name="connsiteY3" fmla="*/ 0 h 1417320"/>
                    <a:gd name="connsiteX0" fmla="*/ 0 w 396220"/>
                    <a:gd name="connsiteY0" fmla="*/ 0 h 1384548"/>
                    <a:gd name="connsiteX1" fmla="*/ 22840 w 396220"/>
                    <a:gd name="connsiteY1" fmla="*/ 1384548 h 1384548"/>
                    <a:gd name="connsiteX2" fmla="*/ 396220 w 396220"/>
                    <a:gd name="connsiteY2" fmla="*/ 1376928 h 1384548"/>
                    <a:gd name="connsiteX3" fmla="*/ 360040 w 396220"/>
                    <a:gd name="connsiteY3" fmla="*/ 0 h 1384548"/>
                    <a:gd name="connsiteX0" fmla="*/ 0 w 360040"/>
                    <a:gd name="connsiteY0" fmla="*/ 0 h 1384548"/>
                    <a:gd name="connsiteX1" fmla="*/ 22840 w 360040"/>
                    <a:gd name="connsiteY1" fmla="*/ 1384548 h 1384548"/>
                    <a:gd name="connsiteX2" fmla="*/ 360040 w 360040"/>
                    <a:gd name="connsiteY2" fmla="*/ 1368152 h 1384548"/>
                    <a:gd name="connsiteX3" fmla="*/ 360040 w 360040"/>
                    <a:gd name="connsiteY3" fmla="*/ 0 h 1384548"/>
                    <a:gd name="connsiteX0" fmla="*/ 0 w 360040"/>
                    <a:gd name="connsiteY0" fmla="*/ 0 h 1368152"/>
                    <a:gd name="connsiteX1" fmla="*/ 0 w 360040"/>
                    <a:gd name="connsiteY1" fmla="*/ 1368152 h 1368152"/>
                    <a:gd name="connsiteX2" fmla="*/ 360040 w 360040"/>
                    <a:gd name="connsiteY2" fmla="*/ 1368152 h 1368152"/>
                    <a:gd name="connsiteX3" fmla="*/ 360040 w 360040"/>
                    <a:gd name="connsiteY3" fmla="*/ 0 h 136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40" h="1368152">
                      <a:moveTo>
                        <a:pt x="0" y="0"/>
                      </a:moveTo>
                      <a:lnTo>
                        <a:pt x="0" y="1368152"/>
                      </a:lnTo>
                      <a:lnTo>
                        <a:pt x="360040" y="1368152"/>
                      </a:lnTo>
                      <a:lnTo>
                        <a:pt x="360040" y="0"/>
                      </a:lnTo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3" name="台形 212"/>
                <p:cNvSpPr/>
                <p:nvPr/>
              </p:nvSpPr>
              <p:spPr>
                <a:xfrm>
                  <a:off x="3440832" y="3645024"/>
                  <a:ext cx="432048" cy="288032"/>
                </a:xfrm>
                <a:prstGeom prst="trapezoid">
                  <a:avLst>
                    <a:gd name="adj" fmla="val 15079"/>
                  </a:avLst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3" name="グループ化 192"/>
              <p:cNvGrpSpPr/>
              <p:nvPr/>
            </p:nvGrpSpPr>
            <p:grpSpPr>
              <a:xfrm rot="900000" flipH="1">
                <a:off x="8375508" y="2534990"/>
                <a:ext cx="486667" cy="1225859"/>
                <a:chOff x="3440832" y="2996952"/>
                <a:chExt cx="571745" cy="1440160"/>
              </a:xfrm>
            </p:grpSpPr>
            <p:grpSp>
              <p:nvGrpSpPr>
                <p:cNvPr id="194" name="グループ化 193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204" name="角丸四角形 203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角丸四角形 204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角丸四角形 205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角丸四角形 206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角丸四角形 207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角丸四角形 208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5" name="グループ化 194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198" name="角丸四角形 197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角丸四角形 198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角丸四角形 199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角丸四角形 200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角丸四角形 201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角丸四角形 202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6" name="フリーフォーム 195"/>
                <p:cNvSpPr/>
                <p:nvPr/>
              </p:nvSpPr>
              <p:spPr>
                <a:xfrm>
                  <a:off x="3512840" y="2996952"/>
                  <a:ext cx="288032" cy="936104"/>
                </a:xfrm>
                <a:custGeom>
                  <a:avLst/>
                  <a:gdLst>
                    <a:gd name="connsiteX0" fmla="*/ 7620 w 373380"/>
                    <a:gd name="connsiteY0" fmla="*/ 7620 h 1417320"/>
                    <a:gd name="connsiteX1" fmla="*/ 0 w 373380"/>
                    <a:gd name="connsiteY1" fmla="*/ 1417320 h 1417320"/>
                    <a:gd name="connsiteX2" fmla="*/ 373380 w 373380"/>
                    <a:gd name="connsiteY2" fmla="*/ 1409700 h 1417320"/>
                    <a:gd name="connsiteX3" fmla="*/ 373380 w 373380"/>
                    <a:gd name="connsiteY3" fmla="*/ 0 h 1417320"/>
                    <a:gd name="connsiteX0" fmla="*/ 0 w 396220"/>
                    <a:gd name="connsiteY0" fmla="*/ 32772 h 1417320"/>
                    <a:gd name="connsiteX1" fmla="*/ 22840 w 396220"/>
                    <a:gd name="connsiteY1" fmla="*/ 1417320 h 1417320"/>
                    <a:gd name="connsiteX2" fmla="*/ 396220 w 396220"/>
                    <a:gd name="connsiteY2" fmla="*/ 1409700 h 1417320"/>
                    <a:gd name="connsiteX3" fmla="*/ 396220 w 396220"/>
                    <a:gd name="connsiteY3" fmla="*/ 0 h 1417320"/>
                    <a:gd name="connsiteX0" fmla="*/ 0 w 396220"/>
                    <a:gd name="connsiteY0" fmla="*/ 0 h 1384548"/>
                    <a:gd name="connsiteX1" fmla="*/ 22840 w 396220"/>
                    <a:gd name="connsiteY1" fmla="*/ 1384548 h 1384548"/>
                    <a:gd name="connsiteX2" fmla="*/ 396220 w 396220"/>
                    <a:gd name="connsiteY2" fmla="*/ 1376928 h 1384548"/>
                    <a:gd name="connsiteX3" fmla="*/ 360040 w 396220"/>
                    <a:gd name="connsiteY3" fmla="*/ 0 h 1384548"/>
                    <a:gd name="connsiteX0" fmla="*/ 0 w 360040"/>
                    <a:gd name="connsiteY0" fmla="*/ 0 h 1384548"/>
                    <a:gd name="connsiteX1" fmla="*/ 22840 w 360040"/>
                    <a:gd name="connsiteY1" fmla="*/ 1384548 h 1384548"/>
                    <a:gd name="connsiteX2" fmla="*/ 360040 w 360040"/>
                    <a:gd name="connsiteY2" fmla="*/ 1368152 h 1384548"/>
                    <a:gd name="connsiteX3" fmla="*/ 360040 w 360040"/>
                    <a:gd name="connsiteY3" fmla="*/ 0 h 1384548"/>
                    <a:gd name="connsiteX0" fmla="*/ 0 w 360040"/>
                    <a:gd name="connsiteY0" fmla="*/ 0 h 1368152"/>
                    <a:gd name="connsiteX1" fmla="*/ 0 w 360040"/>
                    <a:gd name="connsiteY1" fmla="*/ 1368152 h 1368152"/>
                    <a:gd name="connsiteX2" fmla="*/ 360040 w 360040"/>
                    <a:gd name="connsiteY2" fmla="*/ 1368152 h 1368152"/>
                    <a:gd name="connsiteX3" fmla="*/ 360040 w 360040"/>
                    <a:gd name="connsiteY3" fmla="*/ 0 h 136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40" h="1368152">
                      <a:moveTo>
                        <a:pt x="0" y="0"/>
                      </a:moveTo>
                      <a:lnTo>
                        <a:pt x="0" y="1368152"/>
                      </a:lnTo>
                      <a:lnTo>
                        <a:pt x="360040" y="1368152"/>
                      </a:lnTo>
                      <a:lnTo>
                        <a:pt x="360040" y="0"/>
                      </a:lnTo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7" name="台形 196"/>
                <p:cNvSpPr/>
                <p:nvPr/>
              </p:nvSpPr>
              <p:spPr>
                <a:xfrm>
                  <a:off x="3440832" y="3645024"/>
                  <a:ext cx="432048" cy="288032"/>
                </a:xfrm>
                <a:prstGeom prst="trapezoid">
                  <a:avLst>
                    <a:gd name="adj" fmla="val 15079"/>
                  </a:avLst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587515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車両はすぐに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移動させます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33826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配達中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0" name="グループ化 109"/>
          <p:cNvGrpSpPr/>
          <p:nvPr/>
        </p:nvGrpSpPr>
        <p:grpSpPr>
          <a:xfrm>
            <a:off x="902047" y="3349528"/>
            <a:ext cx="5042464" cy="3651150"/>
            <a:chOff x="5529064" y="476672"/>
            <a:chExt cx="2954445" cy="2139256"/>
          </a:xfrm>
        </p:grpSpPr>
        <p:sp>
          <p:nvSpPr>
            <p:cNvPr id="111" name="1 つの角を丸めた四角形 110"/>
            <p:cNvSpPr/>
            <p:nvPr/>
          </p:nvSpPr>
          <p:spPr>
            <a:xfrm flipH="1">
              <a:off x="5529064" y="1124744"/>
              <a:ext cx="792088" cy="1152128"/>
            </a:xfrm>
            <a:prstGeom prst="snipRoundRect">
              <a:avLst>
                <a:gd name="adj1" fmla="val 8951"/>
                <a:gd name="adj2" fmla="val 45327"/>
              </a:avLst>
            </a:pr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5709084" y="2024844"/>
              <a:ext cx="504056" cy="50405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 112"/>
            <p:cNvSpPr/>
            <p:nvPr/>
          </p:nvSpPr>
          <p:spPr>
            <a:xfrm>
              <a:off x="6319035" y="692696"/>
              <a:ext cx="2164474" cy="1440160"/>
            </a:xfrm>
            <a:custGeom>
              <a:avLst/>
              <a:gdLst>
                <a:gd name="connsiteX0" fmla="*/ 2165350 w 2165350"/>
                <a:gd name="connsiteY0" fmla="*/ 1225550 h 1225550"/>
                <a:gd name="connsiteX1" fmla="*/ 6350 w 2165350"/>
                <a:gd name="connsiteY1" fmla="*/ 1225550 h 1225550"/>
                <a:gd name="connsiteX2" fmla="*/ 0 w 2165350"/>
                <a:gd name="connsiteY2" fmla="*/ 0 h 1225550"/>
                <a:gd name="connsiteX3" fmla="*/ 95250 w 2165350"/>
                <a:gd name="connsiteY3" fmla="*/ 6350 h 1225550"/>
                <a:gd name="connsiteX4" fmla="*/ 95250 w 2165350"/>
                <a:gd name="connsiteY4" fmla="*/ 1117600 h 1225550"/>
                <a:gd name="connsiteX5" fmla="*/ 2152650 w 2165350"/>
                <a:gd name="connsiteY5" fmla="*/ 1123950 h 1225550"/>
                <a:gd name="connsiteX6" fmla="*/ 2165350 w 2165350"/>
                <a:gd name="connsiteY6" fmla="*/ 1225550 h 1225550"/>
                <a:gd name="connsiteX0" fmla="*/ 2165350 w 2165350"/>
                <a:gd name="connsiteY0" fmla="*/ 1225550 h 1225550"/>
                <a:gd name="connsiteX1" fmla="*/ 6350 w 2165350"/>
                <a:gd name="connsiteY1" fmla="*/ 1225550 h 1225550"/>
                <a:gd name="connsiteX2" fmla="*/ 0 w 2165350"/>
                <a:gd name="connsiteY2" fmla="*/ 0 h 1225550"/>
                <a:gd name="connsiteX3" fmla="*/ 95250 w 2165350"/>
                <a:gd name="connsiteY3" fmla="*/ 6350 h 1225550"/>
                <a:gd name="connsiteX4" fmla="*/ 95250 w 2165350"/>
                <a:gd name="connsiteY4" fmla="*/ 1117600 h 1225550"/>
                <a:gd name="connsiteX5" fmla="*/ 2163142 w 2165350"/>
                <a:gd name="connsiteY5" fmla="*/ 1112664 h 1225550"/>
                <a:gd name="connsiteX6" fmla="*/ 2165350 w 2165350"/>
                <a:gd name="connsiteY6" fmla="*/ 1225550 h 1225550"/>
                <a:gd name="connsiteX0" fmla="*/ 2165350 w 2165350"/>
                <a:gd name="connsiteY0" fmla="*/ 1265014 h 1265014"/>
                <a:gd name="connsiteX1" fmla="*/ 6350 w 2165350"/>
                <a:gd name="connsiteY1" fmla="*/ 1265014 h 1265014"/>
                <a:gd name="connsiteX2" fmla="*/ 0 w 2165350"/>
                <a:gd name="connsiteY2" fmla="*/ 39464 h 1265014"/>
                <a:gd name="connsiteX3" fmla="*/ 146918 w 2165350"/>
                <a:gd name="connsiteY3" fmla="*/ 0 h 1265014"/>
                <a:gd name="connsiteX4" fmla="*/ 95250 w 2165350"/>
                <a:gd name="connsiteY4" fmla="*/ 1157064 h 1265014"/>
                <a:gd name="connsiteX5" fmla="*/ 2163142 w 2165350"/>
                <a:gd name="connsiteY5" fmla="*/ 1152128 h 1265014"/>
                <a:gd name="connsiteX6" fmla="*/ 2165350 w 2165350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92348 w 2162448"/>
                <a:gd name="connsiteY4" fmla="*/ 1157064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144016 w 2162448"/>
                <a:gd name="connsiteY4" fmla="*/ 1152128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144016 w 2162448"/>
                <a:gd name="connsiteY4" fmla="*/ 1152128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0240 w 2160240"/>
                <a:gd name="connsiteY0" fmla="*/ 1296144 h 1296144"/>
                <a:gd name="connsiteX1" fmla="*/ 3448 w 2160240"/>
                <a:gd name="connsiteY1" fmla="*/ 1265014 h 1296144"/>
                <a:gd name="connsiteX2" fmla="*/ 0 w 2160240"/>
                <a:gd name="connsiteY2" fmla="*/ 0 h 1296144"/>
                <a:gd name="connsiteX3" fmla="*/ 144016 w 2160240"/>
                <a:gd name="connsiteY3" fmla="*/ 0 h 1296144"/>
                <a:gd name="connsiteX4" fmla="*/ 144016 w 2160240"/>
                <a:gd name="connsiteY4" fmla="*/ 1152128 h 1296144"/>
                <a:gd name="connsiteX5" fmla="*/ 2160240 w 2160240"/>
                <a:gd name="connsiteY5" fmla="*/ 1152128 h 1296144"/>
                <a:gd name="connsiteX6" fmla="*/ 2160240 w 2160240"/>
                <a:gd name="connsiteY6" fmla="*/ 1296144 h 1296144"/>
                <a:gd name="connsiteX0" fmla="*/ 2162357 w 2162357"/>
                <a:gd name="connsiteY0" fmla="*/ 1296144 h 1296144"/>
                <a:gd name="connsiteX1" fmla="*/ 2117 w 2162357"/>
                <a:gd name="connsiteY1" fmla="*/ 1296144 h 1296144"/>
                <a:gd name="connsiteX2" fmla="*/ 2117 w 2162357"/>
                <a:gd name="connsiteY2" fmla="*/ 0 h 1296144"/>
                <a:gd name="connsiteX3" fmla="*/ 146133 w 2162357"/>
                <a:gd name="connsiteY3" fmla="*/ 0 h 1296144"/>
                <a:gd name="connsiteX4" fmla="*/ 146133 w 2162357"/>
                <a:gd name="connsiteY4" fmla="*/ 1152128 h 1296144"/>
                <a:gd name="connsiteX5" fmla="*/ 2162357 w 2162357"/>
                <a:gd name="connsiteY5" fmla="*/ 1152128 h 1296144"/>
                <a:gd name="connsiteX6" fmla="*/ 2162357 w 2162357"/>
                <a:gd name="connsiteY6" fmla="*/ 1296144 h 1296144"/>
                <a:gd name="connsiteX0" fmla="*/ 2164474 w 2164474"/>
                <a:gd name="connsiteY0" fmla="*/ 1296144 h 1440160"/>
                <a:gd name="connsiteX1" fmla="*/ 2117 w 2164474"/>
                <a:gd name="connsiteY1" fmla="*/ 1440160 h 1440160"/>
                <a:gd name="connsiteX2" fmla="*/ 4234 w 2164474"/>
                <a:gd name="connsiteY2" fmla="*/ 0 h 1440160"/>
                <a:gd name="connsiteX3" fmla="*/ 148250 w 2164474"/>
                <a:gd name="connsiteY3" fmla="*/ 0 h 1440160"/>
                <a:gd name="connsiteX4" fmla="*/ 148250 w 2164474"/>
                <a:gd name="connsiteY4" fmla="*/ 1152128 h 1440160"/>
                <a:gd name="connsiteX5" fmla="*/ 2164474 w 2164474"/>
                <a:gd name="connsiteY5" fmla="*/ 1152128 h 1440160"/>
                <a:gd name="connsiteX6" fmla="*/ 2164474 w 2164474"/>
                <a:gd name="connsiteY6" fmla="*/ 1296144 h 1440160"/>
                <a:gd name="connsiteX0" fmla="*/ 2162357 w 2164474"/>
                <a:gd name="connsiteY0" fmla="*/ 1440160 h 1440160"/>
                <a:gd name="connsiteX1" fmla="*/ 2117 w 2164474"/>
                <a:gd name="connsiteY1" fmla="*/ 1440160 h 1440160"/>
                <a:gd name="connsiteX2" fmla="*/ 4234 w 2164474"/>
                <a:gd name="connsiteY2" fmla="*/ 0 h 1440160"/>
                <a:gd name="connsiteX3" fmla="*/ 148250 w 2164474"/>
                <a:gd name="connsiteY3" fmla="*/ 0 h 1440160"/>
                <a:gd name="connsiteX4" fmla="*/ 148250 w 2164474"/>
                <a:gd name="connsiteY4" fmla="*/ 1152128 h 1440160"/>
                <a:gd name="connsiteX5" fmla="*/ 2164474 w 2164474"/>
                <a:gd name="connsiteY5" fmla="*/ 1152128 h 1440160"/>
                <a:gd name="connsiteX6" fmla="*/ 2162357 w 2164474"/>
                <a:gd name="connsiteY6" fmla="*/ 1440160 h 14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4474" h="1440160">
                  <a:moveTo>
                    <a:pt x="2162357" y="1440160"/>
                  </a:moveTo>
                  <a:lnTo>
                    <a:pt x="2117" y="1440160"/>
                  </a:lnTo>
                  <a:cubicBezTo>
                    <a:pt x="0" y="1031643"/>
                    <a:pt x="6351" y="408517"/>
                    <a:pt x="4234" y="0"/>
                  </a:cubicBezTo>
                  <a:lnTo>
                    <a:pt x="148250" y="0"/>
                  </a:lnTo>
                  <a:lnTo>
                    <a:pt x="148250" y="1152128"/>
                  </a:lnTo>
                  <a:lnTo>
                    <a:pt x="2164474" y="1152128"/>
                  </a:lnTo>
                  <a:cubicBezTo>
                    <a:pt x="2163768" y="1248139"/>
                    <a:pt x="2163063" y="1344149"/>
                    <a:pt x="2162357" y="1440160"/>
                  </a:cubicBezTo>
                  <a:close/>
                </a:path>
              </a:pathLst>
            </a:cu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113"/>
            <p:cNvSpPr/>
            <p:nvPr/>
          </p:nvSpPr>
          <p:spPr>
            <a:xfrm>
              <a:off x="6321152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角丸四角形 114"/>
            <p:cNvSpPr/>
            <p:nvPr/>
          </p:nvSpPr>
          <p:spPr>
            <a:xfrm>
              <a:off x="6753200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7185248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5817096" y="2132856"/>
              <a:ext cx="288032" cy="2880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7869324" y="2024844"/>
              <a:ext cx="504056" cy="50405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7977336" y="2132856"/>
              <a:ext cx="288032" cy="2880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1 つの角を丸めた四角形 119"/>
            <p:cNvSpPr/>
            <p:nvPr/>
          </p:nvSpPr>
          <p:spPr>
            <a:xfrm flipH="1">
              <a:off x="5745088" y="1196752"/>
              <a:ext cx="495672" cy="360040"/>
            </a:xfrm>
            <a:prstGeom prst="snipRoundRect">
              <a:avLst>
                <a:gd name="adj1" fmla="val 8951"/>
                <a:gd name="adj2" fmla="val 50000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6465168" y="476672"/>
              <a:ext cx="2016224" cy="1368152"/>
              <a:chOff x="6465168" y="476672"/>
              <a:chExt cx="1728192" cy="1368152"/>
            </a:xfrm>
            <a:solidFill>
              <a:schemeClr val="bg1">
                <a:lumMod val="65000"/>
              </a:schemeClr>
            </a:solidFill>
          </p:grpSpPr>
          <p:sp>
            <p:nvSpPr>
              <p:cNvPr id="123" name="片側の 2 つの角を丸めた四角形 122"/>
              <p:cNvSpPr/>
              <p:nvPr/>
            </p:nvSpPr>
            <p:spPr>
              <a:xfrm>
                <a:off x="6465168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片側の 2 つの角を丸めた四角形 123"/>
              <p:cNvSpPr/>
              <p:nvPr/>
            </p:nvSpPr>
            <p:spPr>
              <a:xfrm>
                <a:off x="7041232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片側の 2 つの角を丸めた四角形 124"/>
              <p:cNvSpPr/>
              <p:nvPr/>
            </p:nvSpPr>
            <p:spPr>
              <a:xfrm>
                <a:off x="7617296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アーチ 121"/>
            <p:cNvSpPr/>
            <p:nvPr/>
          </p:nvSpPr>
          <p:spPr>
            <a:xfrm>
              <a:off x="7771804" y="1916832"/>
              <a:ext cx="699096" cy="699096"/>
            </a:xfrm>
            <a:prstGeom prst="blockArc">
              <a:avLst>
                <a:gd name="adj1" fmla="val 10800000"/>
                <a:gd name="adj2" fmla="val 21508406"/>
                <a:gd name="adj3" fmla="val 15905"/>
              </a:avLst>
            </a:prstGeom>
            <a:solidFill>
              <a:srgbClr val="0070C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772181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ご迷惑を掛けて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33826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配達中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05938" y="2820979"/>
            <a:ext cx="3246122" cy="4328162"/>
            <a:chOff x="7473280" y="2636912"/>
            <a:chExt cx="1728192" cy="2304256"/>
          </a:xfrm>
        </p:grpSpPr>
        <p:sp>
          <p:nvSpPr>
            <p:cNvPr id="21" name="角丸四角形 20"/>
            <p:cNvSpPr/>
            <p:nvPr/>
          </p:nvSpPr>
          <p:spPr>
            <a:xfrm>
              <a:off x="8841432" y="4509120"/>
              <a:ext cx="288032" cy="432048"/>
            </a:xfrm>
            <a:prstGeom prst="roundRect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21"/>
            <p:cNvSpPr/>
            <p:nvPr/>
          </p:nvSpPr>
          <p:spPr>
            <a:xfrm>
              <a:off x="7545288" y="4509120"/>
              <a:ext cx="288032" cy="432048"/>
            </a:xfrm>
            <a:prstGeom prst="roundRect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>
              <a:off x="7473280" y="2636912"/>
              <a:ext cx="1728192" cy="1800200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片側の 2 つの角を切り取った四角形 23"/>
            <p:cNvSpPr/>
            <p:nvPr/>
          </p:nvSpPr>
          <p:spPr>
            <a:xfrm>
              <a:off x="7545288" y="3140968"/>
              <a:ext cx="1584176" cy="1368152"/>
            </a:xfrm>
            <a:prstGeom prst="snip2SameRect">
              <a:avLst>
                <a:gd name="adj1" fmla="val 12963"/>
                <a:gd name="adj2" fmla="val 0"/>
              </a:avLst>
            </a:pr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片側の 2 つの角を切り取った四角形 24"/>
            <p:cNvSpPr/>
            <p:nvPr/>
          </p:nvSpPr>
          <p:spPr>
            <a:xfrm>
              <a:off x="7545288" y="3212976"/>
              <a:ext cx="1584176" cy="576064"/>
            </a:xfrm>
            <a:prstGeom prst="snip2SameRect">
              <a:avLst>
                <a:gd name="adj1" fmla="val 36773"/>
                <a:gd name="adj2" fmla="val 0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7473280" y="4437112"/>
              <a:ext cx="1728192" cy="216024"/>
            </a:xfrm>
            <a:prstGeom prst="roundRect">
              <a:avLst/>
            </a:pr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8121352" y="4509120"/>
              <a:ext cx="432048" cy="288032"/>
            </a:xfrm>
            <a:prstGeom prst="rect">
              <a:avLst/>
            </a:prstGeom>
            <a:solidFill>
              <a:srgbClr val="0066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7761312" y="4221088"/>
              <a:ext cx="1152128" cy="720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7761312" y="4293096"/>
              <a:ext cx="1152128" cy="720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7761312" y="4365104"/>
              <a:ext cx="1152128" cy="720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7545288" y="4221088"/>
              <a:ext cx="288032" cy="216024"/>
            </a:xfrm>
            <a:prstGeom prst="roundRect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8841432" y="4221088"/>
              <a:ext cx="288032" cy="216024"/>
            </a:xfrm>
            <a:prstGeom prst="roundRect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対角する 2 つの角を丸めた四角形 32"/>
            <p:cNvSpPr/>
            <p:nvPr/>
          </p:nvSpPr>
          <p:spPr>
            <a:xfrm rot="20700000">
              <a:off x="8208316" y="4246589"/>
              <a:ext cx="216024" cy="14401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473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pop259_配達中</dc:title>
  <dc:subject>pop259_配達中</dc:subject>
  <dc:creator>http://www.digipot.net</dc:creator>
  <cp:lastModifiedBy/>
  <cp:revision>1</cp:revision>
  <dcterms:created xsi:type="dcterms:W3CDTF">2014-05-13T07:29:50Z</dcterms:created>
  <dcterms:modified xsi:type="dcterms:W3CDTF">2014-05-13T08:01:19Z</dcterms:modified>
  <cp:version/>
</cp:coreProperties>
</file>