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8" r:id="rId5"/>
    <p:sldId id="280" r:id="rId6"/>
    <p:sldId id="27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10" y="-84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492988" y="471726"/>
            <a:ext cx="8875020" cy="5959554"/>
          </a:xfrm>
          <a:prstGeom prst="roundRect">
            <a:avLst>
              <a:gd name="adj" fmla="val 6533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8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45" y="2024162"/>
            <a:ext cx="990005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20000" dirty="0" smtClean="0">
                <a:ln w="63500"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配達中</a:t>
            </a:r>
            <a:endParaRPr lang="ja-JP" altLang="en-US" sz="20000" dirty="0">
              <a:ln w="63500"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グループ化 63"/>
          <p:cNvGrpSpPr/>
          <p:nvPr/>
        </p:nvGrpSpPr>
        <p:grpSpPr>
          <a:xfrm>
            <a:off x="1572370" y="1275041"/>
            <a:ext cx="6365824" cy="4609369"/>
            <a:chOff x="5529064" y="476672"/>
            <a:chExt cx="2954445" cy="2139256"/>
          </a:xfrm>
        </p:grpSpPr>
        <p:sp>
          <p:nvSpPr>
            <p:cNvPr id="65" name="1 つの角を丸めた四角形 64"/>
            <p:cNvSpPr/>
            <p:nvPr/>
          </p:nvSpPr>
          <p:spPr>
            <a:xfrm flipH="1">
              <a:off x="5529064" y="1124744"/>
              <a:ext cx="792088" cy="1152128"/>
            </a:xfrm>
            <a:prstGeom prst="snipRoundRect">
              <a:avLst>
                <a:gd name="adj1" fmla="val 8951"/>
                <a:gd name="adj2" fmla="val 45327"/>
              </a:avLst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570908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 66"/>
            <p:cNvSpPr/>
            <p:nvPr/>
          </p:nvSpPr>
          <p:spPr>
            <a:xfrm>
              <a:off x="6319035" y="692696"/>
              <a:ext cx="2164474" cy="1440160"/>
            </a:xfrm>
            <a:custGeom>
              <a:avLst/>
              <a:gdLst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52650 w 2165350"/>
                <a:gd name="connsiteY5" fmla="*/ 1123950 h 1225550"/>
                <a:gd name="connsiteX6" fmla="*/ 2165350 w 2165350"/>
                <a:gd name="connsiteY6" fmla="*/ 1225550 h 1225550"/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63142 w 2165350"/>
                <a:gd name="connsiteY5" fmla="*/ 1112664 h 1225550"/>
                <a:gd name="connsiteX6" fmla="*/ 2165350 w 2165350"/>
                <a:gd name="connsiteY6" fmla="*/ 1225550 h 1225550"/>
                <a:gd name="connsiteX0" fmla="*/ 2165350 w 2165350"/>
                <a:gd name="connsiteY0" fmla="*/ 1265014 h 1265014"/>
                <a:gd name="connsiteX1" fmla="*/ 6350 w 2165350"/>
                <a:gd name="connsiteY1" fmla="*/ 1265014 h 1265014"/>
                <a:gd name="connsiteX2" fmla="*/ 0 w 2165350"/>
                <a:gd name="connsiteY2" fmla="*/ 39464 h 1265014"/>
                <a:gd name="connsiteX3" fmla="*/ 146918 w 2165350"/>
                <a:gd name="connsiteY3" fmla="*/ 0 h 1265014"/>
                <a:gd name="connsiteX4" fmla="*/ 95250 w 2165350"/>
                <a:gd name="connsiteY4" fmla="*/ 1157064 h 1265014"/>
                <a:gd name="connsiteX5" fmla="*/ 2163142 w 2165350"/>
                <a:gd name="connsiteY5" fmla="*/ 1152128 h 1265014"/>
                <a:gd name="connsiteX6" fmla="*/ 2165350 w 2165350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92348 w 2162448"/>
                <a:gd name="connsiteY4" fmla="*/ 1157064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0240 w 2160240"/>
                <a:gd name="connsiteY0" fmla="*/ 1296144 h 1296144"/>
                <a:gd name="connsiteX1" fmla="*/ 3448 w 2160240"/>
                <a:gd name="connsiteY1" fmla="*/ 1265014 h 1296144"/>
                <a:gd name="connsiteX2" fmla="*/ 0 w 2160240"/>
                <a:gd name="connsiteY2" fmla="*/ 0 h 1296144"/>
                <a:gd name="connsiteX3" fmla="*/ 144016 w 2160240"/>
                <a:gd name="connsiteY3" fmla="*/ 0 h 1296144"/>
                <a:gd name="connsiteX4" fmla="*/ 144016 w 2160240"/>
                <a:gd name="connsiteY4" fmla="*/ 1152128 h 1296144"/>
                <a:gd name="connsiteX5" fmla="*/ 2160240 w 2160240"/>
                <a:gd name="connsiteY5" fmla="*/ 1152128 h 1296144"/>
                <a:gd name="connsiteX6" fmla="*/ 2160240 w 2160240"/>
                <a:gd name="connsiteY6" fmla="*/ 1296144 h 1296144"/>
                <a:gd name="connsiteX0" fmla="*/ 2162357 w 2162357"/>
                <a:gd name="connsiteY0" fmla="*/ 1296144 h 1296144"/>
                <a:gd name="connsiteX1" fmla="*/ 2117 w 2162357"/>
                <a:gd name="connsiteY1" fmla="*/ 1296144 h 1296144"/>
                <a:gd name="connsiteX2" fmla="*/ 2117 w 2162357"/>
                <a:gd name="connsiteY2" fmla="*/ 0 h 1296144"/>
                <a:gd name="connsiteX3" fmla="*/ 146133 w 2162357"/>
                <a:gd name="connsiteY3" fmla="*/ 0 h 1296144"/>
                <a:gd name="connsiteX4" fmla="*/ 146133 w 2162357"/>
                <a:gd name="connsiteY4" fmla="*/ 1152128 h 1296144"/>
                <a:gd name="connsiteX5" fmla="*/ 2162357 w 2162357"/>
                <a:gd name="connsiteY5" fmla="*/ 1152128 h 1296144"/>
                <a:gd name="connsiteX6" fmla="*/ 2162357 w 2162357"/>
                <a:gd name="connsiteY6" fmla="*/ 1296144 h 1296144"/>
                <a:gd name="connsiteX0" fmla="*/ 2164474 w 2164474"/>
                <a:gd name="connsiteY0" fmla="*/ 1296144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4474 w 2164474"/>
                <a:gd name="connsiteY6" fmla="*/ 1296144 h 1440160"/>
                <a:gd name="connsiteX0" fmla="*/ 2162357 w 2164474"/>
                <a:gd name="connsiteY0" fmla="*/ 1440160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2357 w 2164474"/>
                <a:gd name="connsiteY6" fmla="*/ 1440160 h 14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4474" h="1440160">
                  <a:moveTo>
                    <a:pt x="2162357" y="1440160"/>
                  </a:moveTo>
                  <a:lnTo>
                    <a:pt x="2117" y="1440160"/>
                  </a:lnTo>
                  <a:cubicBezTo>
                    <a:pt x="0" y="1031643"/>
                    <a:pt x="6351" y="408517"/>
                    <a:pt x="4234" y="0"/>
                  </a:cubicBezTo>
                  <a:lnTo>
                    <a:pt x="148250" y="0"/>
                  </a:lnTo>
                  <a:lnTo>
                    <a:pt x="148250" y="1152128"/>
                  </a:lnTo>
                  <a:lnTo>
                    <a:pt x="2164474" y="1152128"/>
                  </a:lnTo>
                  <a:cubicBezTo>
                    <a:pt x="2163768" y="1248139"/>
                    <a:pt x="2163063" y="1344149"/>
                    <a:pt x="2162357" y="1440160"/>
                  </a:cubicBezTo>
                  <a:close/>
                </a:path>
              </a:pathLst>
            </a:cu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6321152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68"/>
            <p:cNvSpPr/>
            <p:nvPr/>
          </p:nvSpPr>
          <p:spPr>
            <a:xfrm>
              <a:off x="6753200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7185248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581709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786932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797733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1 つの角を丸めた四角形 73"/>
            <p:cNvSpPr/>
            <p:nvPr/>
          </p:nvSpPr>
          <p:spPr>
            <a:xfrm flipH="1">
              <a:off x="5745088" y="1196752"/>
              <a:ext cx="495672" cy="360040"/>
            </a:xfrm>
            <a:prstGeom prst="snipRoundRect">
              <a:avLst>
                <a:gd name="adj1" fmla="val 8951"/>
                <a:gd name="adj2" fmla="val 50000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/>
            <p:cNvGrpSpPr/>
            <p:nvPr/>
          </p:nvGrpSpPr>
          <p:grpSpPr>
            <a:xfrm>
              <a:off x="6465168" y="476672"/>
              <a:ext cx="2016224" cy="1368152"/>
              <a:chOff x="6465168" y="476672"/>
              <a:chExt cx="1728192" cy="1368152"/>
            </a:xfrm>
            <a:solidFill>
              <a:schemeClr val="bg1">
                <a:lumMod val="65000"/>
              </a:schemeClr>
            </a:solidFill>
          </p:grpSpPr>
          <p:sp>
            <p:nvSpPr>
              <p:cNvPr id="77" name="片側の 2 つの角を丸めた四角形 76"/>
              <p:cNvSpPr/>
              <p:nvPr/>
            </p:nvSpPr>
            <p:spPr>
              <a:xfrm>
                <a:off x="6465168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>
                <a:off x="7041232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>
              <a:xfrm>
                <a:off x="7617296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アーチ 75"/>
            <p:cNvSpPr/>
            <p:nvPr/>
          </p:nvSpPr>
          <p:spPr>
            <a:xfrm>
              <a:off x="7771804" y="1916832"/>
              <a:ext cx="699096" cy="699096"/>
            </a:xfrm>
            <a:prstGeom prst="blockArc">
              <a:avLst>
                <a:gd name="adj1" fmla="val 10800000"/>
                <a:gd name="adj2" fmla="val 21508406"/>
                <a:gd name="adj3" fmla="val 15905"/>
              </a:avLst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384721"/>
            <a:ext cx="2646878" cy="62671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6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619209" y="269305"/>
            <a:ext cx="1846659" cy="638251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ご迷惑を掛けますが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只今配達中</a:t>
            </a:r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3232027" y="783855"/>
            <a:ext cx="3791203" cy="5348177"/>
            <a:chOff x="6753200" y="1556791"/>
            <a:chExt cx="2297019" cy="3240361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6753200" y="1556791"/>
              <a:ext cx="936104" cy="3240361"/>
              <a:chOff x="6753200" y="1556791"/>
              <a:chExt cx="936104" cy="3240361"/>
            </a:xfrm>
          </p:grpSpPr>
          <p:grpSp>
            <p:nvGrpSpPr>
              <p:cNvPr id="115" name="グループ化 114"/>
              <p:cNvGrpSpPr/>
              <p:nvPr/>
            </p:nvGrpSpPr>
            <p:grpSpPr>
              <a:xfrm>
                <a:off x="6825208" y="3284984"/>
                <a:ext cx="792088" cy="1296144"/>
                <a:chOff x="6825208" y="3284984"/>
                <a:chExt cx="864096" cy="1296144"/>
              </a:xfrm>
              <a:solidFill>
                <a:schemeClr val="bg2">
                  <a:lumMod val="10000"/>
                </a:schemeClr>
              </a:solidFill>
            </p:grpSpPr>
            <p:sp>
              <p:nvSpPr>
                <p:cNvPr id="165" name="フローチャート: 手作業 164"/>
                <p:cNvSpPr/>
                <p:nvPr/>
              </p:nvSpPr>
              <p:spPr>
                <a:xfrm>
                  <a:off x="6825208" y="3284984"/>
                  <a:ext cx="432048" cy="1296144"/>
                </a:xfrm>
                <a:prstGeom prst="flowChartManualOperation">
                  <a:avLst/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フローチャート: 手作業 165"/>
                <p:cNvSpPr/>
                <p:nvPr/>
              </p:nvSpPr>
              <p:spPr>
                <a:xfrm>
                  <a:off x="7257256" y="3284984"/>
                  <a:ext cx="432048" cy="1296144"/>
                </a:xfrm>
                <a:prstGeom prst="flowChartManualOperation">
                  <a:avLst/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6" name="片側の 2 つの角を丸めた四角形 115"/>
              <p:cNvSpPr/>
              <p:nvPr/>
            </p:nvSpPr>
            <p:spPr>
              <a:xfrm>
                <a:off x="6753200" y="2276872"/>
                <a:ext cx="936104" cy="1224136"/>
              </a:xfrm>
              <a:prstGeom prst="round2Same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片側の 2 つの角を丸めた四角形 116"/>
              <p:cNvSpPr/>
              <p:nvPr/>
            </p:nvSpPr>
            <p:spPr>
              <a:xfrm>
                <a:off x="6825208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片側の 2 つの角を丸めた四角形 117"/>
              <p:cNvSpPr/>
              <p:nvPr/>
            </p:nvSpPr>
            <p:spPr>
              <a:xfrm>
                <a:off x="7257256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" name="グループ化 118"/>
              <p:cNvGrpSpPr/>
              <p:nvPr/>
            </p:nvGrpSpPr>
            <p:grpSpPr>
              <a:xfrm>
                <a:off x="6787108" y="1556791"/>
                <a:ext cx="864096" cy="936106"/>
                <a:chOff x="6787108" y="1556791"/>
                <a:chExt cx="864096" cy="936106"/>
              </a:xfrm>
              <a:solidFill>
                <a:schemeClr val="accent6">
                  <a:lumMod val="40000"/>
                  <a:lumOff val="60000"/>
                </a:schemeClr>
              </a:solidFill>
            </p:grpSpPr>
            <p:sp>
              <p:nvSpPr>
                <p:cNvPr id="156" name="フローチャート : 論理積ゲート 155"/>
                <p:cNvSpPr/>
                <p:nvPr/>
              </p:nvSpPr>
              <p:spPr>
                <a:xfrm rot="10800000" flipH="1">
                  <a:off x="7435180" y="1988838"/>
                  <a:ext cx="216024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ローチャート : 論理積ゲート 156"/>
                <p:cNvSpPr/>
                <p:nvPr/>
              </p:nvSpPr>
              <p:spPr>
                <a:xfrm rot="10800000">
                  <a:off x="6787108" y="1988839"/>
                  <a:ext cx="192981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ローチャート : 論理積ゲート 157"/>
                <p:cNvSpPr/>
                <p:nvPr/>
              </p:nvSpPr>
              <p:spPr>
                <a:xfrm rot="5400000">
                  <a:off x="7003131" y="1954933"/>
                  <a:ext cx="432049" cy="643880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片側の 2 つの角を切り取った四角形 158"/>
                <p:cNvSpPr/>
                <p:nvPr/>
              </p:nvSpPr>
              <p:spPr>
                <a:xfrm>
                  <a:off x="6859116" y="1556791"/>
                  <a:ext cx="720080" cy="432048"/>
                </a:xfrm>
                <a:prstGeom prst="snip2SameRect">
                  <a:avLst>
                    <a:gd name="adj1" fmla="val 41800"/>
                    <a:gd name="adj2" fmla="val 0"/>
                  </a:avLst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ローチャート : 論理積ゲート 159"/>
                <p:cNvSpPr/>
                <p:nvPr/>
              </p:nvSpPr>
              <p:spPr>
                <a:xfrm rot="5400000">
                  <a:off x="7147148" y="1700807"/>
                  <a:ext cx="144016" cy="720080"/>
                </a:xfrm>
                <a:prstGeom prst="flowChartDelay">
                  <a:avLst/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ローチャート : 論理積ゲート 160"/>
                <p:cNvSpPr/>
                <p:nvPr/>
              </p:nvSpPr>
              <p:spPr>
                <a:xfrm rot="16200000">
                  <a:off x="7111144" y="1592795"/>
                  <a:ext cx="216024" cy="576064"/>
                </a:xfrm>
                <a:prstGeom prst="flowChartDelay">
                  <a:avLst/>
                </a:prstGeom>
                <a:solidFill>
                  <a:srgbClr val="3399FF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アーチ 161"/>
                <p:cNvSpPr/>
                <p:nvPr/>
              </p:nvSpPr>
              <p:spPr>
                <a:xfrm rot="10800000">
                  <a:off x="689721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アーチ 162"/>
                <p:cNvSpPr/>
                <p:nvPr/>
              </p:nvSpPr>
              <p:spPr>
                <a:xfrm rot="10800000" flipH="1">
                  <a:off x="725725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" name="アーチ 163"/>
                <p:cNvSpPr/>
                <p:nvPr/>
              </p:nvSpPr>
              <p:spPr>
                <a:xfrm rot="10800000" flipH="1">
                  <a:off x="7072982" y="2158082"/>
                  <a:ext cx="288032" cy="288032"/>
                </a:xfrm>
                <a:prstGeom prst="blockArc">
                  <a:avLst>
                    <a:gd name="adj1" fmla="val 12437097"/>
                    <a:gd name="adj2" fmla="val 20043959"/>
                    <a:gd name="adj3" fmla="val 8411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0" name="グループ化 119"/>
              <p:cNvGrpSpPr/>
              <p:nvPr/>
            </p:nvGrpSpPr>
            <p:grpSpPr>
              <a:xfrm rot="20700000">
                <a:off x="6903547" y="2534991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50" name="角丸四角形 149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角丸四角形 150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角丸四角形 151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角丸四角形 152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角丸四角形 153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角丸四角形 154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" name="グループ化 140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144" name="角丸四角形 143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角丸四角形 144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角丸四角形 145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角丸四角形 146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角丸四角形 147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角丸四角形 148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" name="フリーフォーム 141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43" name="台形 142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1" name="グループ化 120"/>
              <p:cNvGrpSpPr/>
              <p:nvPr/>
            </p:nvGrpSpPr>
            <p:grpSpPr>
              <a:xfrm rot="900000" flipH="1">
                <a:off x="7047564" y="2534990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124" name="グループ化 123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134" name="角丸四角形 133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角丸四角形 134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角丸四角形 135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角丸四角形 136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角丸四角形 137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角丸四角形 138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" name="グループ化 124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128" name="角丸四角形 127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角丸四角形 128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角丸四角形 129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角丸四角形 130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角丸四角形 131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角丸四角形 132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" name="フリーフォーム 125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27" name="台形 126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2" name="角丸四角形 121"/>
              <p:cNvSpPr/>
              <p:nvPr/>
            </p:nvSpPr>
            <p:spPr>
              <a:xfrm>
                <a:off x="6878290" y="4437112"/>
                <a:ext cx="288032" cy="144016"/>
              </a:xfrm>
              <a:prstGeom prst="round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角丸四角形 122"/>
              <p:cNvSpPr/>
              <p:nvPr/>
            </p:nvSpPr>
            <p:spPr>
              <a:xfrm>
                <a:off x="7273578" y="4437112"/>
                <a:ext cx="288032" cy="144016"/>
              </a:xfrm>
              <a:prstGeom prst="round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>
              <a:off x="8042107" y="1556791"/>
              <a:ext cx="1008112" cy="3240361"/>
              <a:chOff x="8042107" y="1556791"/>
              <a:chExt cx="1008112" cy="3240361"/>
            </a:xfrm>
          </p:grpSpPr>
          <p:sp>
            <p:nvSpPr>
              <p:cNvPr id="48" name="涙形 47"/>
              <p:cNvSpPr/>
              <p:nvPr/>
            </p:nvSpPr>
            <p:spPr>
              <a:xfrm rot="8100000">
                <a:off x="8042107" y="1765579"/>
                <a:ext cx="1008112" cy="1008112"/>
              </a:xfrm>
              <a:prstGeom prst="teardrop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8153152" y="3284984"/>
                <a:ext cx="792088" cy="1296144"/>
                <a:chOff x="6825208" y="3284984"/>
                <a:chExt cx="864096" cy="1296144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113" name="フローチャート: 手作業 112"/>
                <p:cNvSpPr/>
                <p:nvPr/>
              </p:nvSpPr>
              <p:spPr>
                <a:xfrm>
                  <a:off x="6825208" y="3284984"/>
                  <a:ext cx="432048" cy="1296144"/>
                </a:xfrm>
                <a:prstGeom prst="flowChartManualOperation">
                  <a:avLst/>
                </a:pr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フローチャート: 手作業 113"/>
                <p:cNvSpPr/>
                <p:nvPr/>
              </p:nvSpPr>
              <p:spPr>
                <a:xfrm>
                  <a:off x="7257256" y="3284984"/>
                  <a:ext cx="432048" cy="1296144"/>
                </a:xfrm>
                <a:prstGeom prst="flowChartManualOperation">
                  <a:avLst/>
                </a:prstGeom>
                <a:grp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" name="片側の 2 つの角を丸めた四角形 49"/>
              <p:cNvSpPr/>
              <p:nvPr/>
            </p:nvSpPr>
            <p:spPr>
              <a:xfrm>
                <a:off x="8081144" y="2276872"/>
                <a:ext cx="936104" cy="1224136"/>
              </a:xfrm>
              <a:prstGeom prst="round2SameRect">
                <a:avLst/>
              </a:prstGeom>
              <a:solidFill>
                <a:srgbClr val="0070C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片側の 2 つの角を丸めた四角形 50"/>
              <p:cNvSpPr/>
              <p:nvPr/>
            </p:nvSpPr>
            <p:spPr>
              <a:xfrm>
                <a:off x="8153152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片側の 2 つの角を丸めた四角形 51"/>
              <p:cNvSpPr/>
              <p:nvPr/>
            </p:nvSpPr>
            <p:spPr>
              <a:xfrm>
                <a:off x="8585200" y="4548188"/>
                <a:ext cx="360040" cy="248964"/>
              </a:xfrm>
              <a:prstGeom prst="round2SameRect">
                <a:avLst>
                  <a:gd name="adj1" fmla="val 50000"/>
                  <a:gd name="adj2" fmla="val 20723"/>
                </a:avLst>
              </a:prstGeom>
              <a:solidFill>
                <a:srgbClr val="CC66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8115052" y="1556791"/>
                <a:ext cx="864096" cy="936106"/>
                <a:chOff x="6787108" y="1556791"/>
                <a:chExt cx="864096" cy="936106"/>
              </a:xfrm>
              <a:solidFill>
                <a:schemeClr val="accent6">
                  <a:lumMod val="40000"/>
                  <a:lumOff val="60000"/>
                </a:schemeClr>
              </a:solidFill>
            </p:grpSpPr>
            <p:sp>
              <p:nvSpPr>
                <p:cNvPr id="104" name="フローチャート : 論理積ゲート 103"/>
                <p:cNvSpPr/>
                <p:nvPr/>
              </p:nvSpPr>
              <p:spPr>
                <a:xfrm rot="10800000" flipH="1">
                  <a:off x="7435180" y="1988838"/>
                  <a:ext cx="216024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ローチャート : 論理積ゲート 104"/>
                <p:cNvSpPr/>
                <p:nvPr/>
              </p:nvSpPr>
              <p:spPr>
                <a:xfrm rot="10800000">
                  <a:off x="6787108" y="1988839"/>
                  <a:ext cx="192981" cy="249929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ローチャート : 論理積ゲート 105"/>
                <p:cNvSpPr/>
                <p:nvPr/>
              </p:nvSpPr>
              <p:spPr>
                <a:xfrm rot="5400000">
                  <a:off x="7003131" y="1954933"/>
                  <a:ext cx="432049" cy="643880"/>
                </a:xfrm>
                <a:prstGeom prst="flowChartDelay">
                  <a:avLst/>
                </a:prstGeom>
                <a:solidFill>
                  <a:srgbClr val="FFCC66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片側の 2 つの角を切り取った四角形 106"/>
                <p:cNvSpPr/>
                <p:nvPr/>
              </p:nvSpPr>
              <p:spPr>
                <a:xfrm>
                  <a:off x="6859116" y="1556791"/>
                  <a:ext cx="720080" cy="432048"/>
                </a:xfrm>
                <a:prstGeom prst="snip2SameRect">
                  <a:avLst>
                    <a:gd name="adj1" fmla="val 41800"/>
                    <a:gd name="adj2" fmla="val 0"/>
                  </a:avLst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ローチャート : 論理積ゲート 107"/>
                <p:cNvSpPr/>
                <p:nvPr/>
              </p:nvSpPr>
              <p:spPr>
                <a:xfrm rot="5400000">
                  <a:off x="7147148" y="1700807"/>
                  <a:ext cx="144016" cy="720080"/>
                </a:xfrm>
                <a:prstGeom prst="flowChartDelay">
                  <a:avLst/>
                </a:prstGeom>
                <a:solidFill>
                  <a:srgbClr val="CC990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ローチャート : 論理積ゲート 108"/>
                <p:cNvSpPr/>
                <p:nvPr/>
              </p:nvSpPr>
              <p:spPr>
                <a:xfrm rot="16200000">
                  <a:off x="7111144" y="1592795"/>
                  <a:ext cx="216024" cy="576064"/>
                </a:xfrm>
                <a:prstGeom prst="flowChartDelay">
                  <a:avLst/>
                </a:prstGeom>
                <a:solidFill>
                  <a:srgbClr val="3399FF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アーチ 109"/>
                <p:cNvSpPr/>
                <p:nvPr/>
              </p:nvSpPr>
              <p:spPr>
                <a:xfrm rot="10800000">
                  <a:off x="689721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" name="アーチ 110"/>
                <p:cNvSpPr/>
                <p:nvPr/>
              </p:nvSpPr>
              <p:spPr>
                <a:xfrm rot="10800000" flipH="1">
                  <a:off x="7257256" y="1988840"/>
                  <a:ext cx="288032" cy="288032"/>
                </a:xfrm>
                <a:prstGeom prst="blockArc">
                  <a:avLst>
                    <a:gd name="adj1" fmla="val 12437097"/>
                    <a:gd name="adj2" fmla="val 20441116"/>
                    <a:gd name="adj3" fmla="val 2000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" name="アーチ 111"/>
                <p:cNvSpPr/>
                <p:nvPr/>
              </p:nvSpPr>
              <p:spPr>
                <a:xfrm rot="10800000" flipH="1">
                  <a:off x="7072982" y="2158082"/>
                  <a:ext cx="288032" cy="288032"/>
                </a:xfrm>
                <a:prstGeom prst="blockArc">
                  <a:avLst>
                    <a:gd name="adj1" fmla="val 12437097"/>
                    <a:gd name="adj2" fmla="val 20043959"/>
                    <a:gd name="adj3" fmla="val 8411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 rot="20700000">
                <a:off x="8231491" y="2534991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88" name="グループ化 87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98" name="角丸四角形 97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角丸四角形 100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角丸四角形 102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" name="グループ化 88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92" name="角丸四角形 91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" name="フリーフォーム 89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91" name="台形 90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900000" flipH="1">
                <a:off x="8375508" y="2534990"/>
                <a:ext cx="486667" cy="1225859"/>
                <a:chOff x="3440832" y="2996952"/>
                <a:chExt cx="571745" cy="1440160"/>
              </a:xfrm>
            </p:grpSpPr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82" name="角丸四角形 81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角丸四角形 82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角丸四角形 83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grpFill/>
                  <a:ln w="381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3512840" y="3789040"/>
                  <a:ext cx="499737" cy="648072"/>
                  <a:chOff x="4016896" y="3429000"/>
                  <a:chExt cx="499737" cy="648072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74" name="角丸四角形 73"/>
                  <p:cNvSpPr/>
                  <p:nvPr/>
                </p:nvSpPr>
                <p:spPr>
                  <a:xfrm rot="1800000">
                    <a:off x="4165485" y="3653275"/>
                    <a:ext cx="351148" cy="1123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>
                  <a:xfrm rot="5400000">
                    <a:off x="4088904" y="3789040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>
                  <a:xfrm rot="5400000">
                    <a:off x="3980892" y="3825044"/>
                    <a:ext cx="432048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>
                  <a:xfrm rot="5400000">
                    <a:off x="3944888" y="3861048"/>
                    <a:ext cx="360040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>
                  <a:xfrm rot="5400000">
                    <a:off x="3908884" y="3825044"/>
                    <a:ext cx="288032" cy="7200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角丸四角形 80"/>
                  <p:cNvSpPr/>
                  <p:nvPr/>
                </p:nvSpPr>
                <p:spPr>
                  <a:xfrm rot="5400000">
                    <a:off x="3944888" y="3501008"/>
                    <a:ext cx="432048" cy="288032"/>
                  </a:xfrm>
                  <a:prstGeom prst="roundRect">
                    <a:avLst>
                      <a:gd name="adj" fmla="val 30158"/>
                    </a:avLst>
                  </a:prstGeom>
                  <a:solidFill>
                    <a:srgbClr val="FFCC6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フリーフォーム 57"/>
                <p:cNvSpPr/>
                <p:nvPr/>
              </p:nvSpPr>
              <p:spPr>
                <a:xfrm>
                  <a:off x="3512840" y="2996952"/>
                  <a:ext cx="288032" cy="936104"/>
                </a:xfrm>
                <a:custGeom>
                  <a:avLst/>
                  <a:gdLst>
                    <a:gd name="connsiteX0" fmla="*/ 7620 w 373380"/>
                    <a:gd name="connsiteY0" fmla="*/ 7620 h 1417320"/>
                    <a:gd name="connsiteX1" fmla="*/ 0 w 373380"/>
                    <a:gd name="connsiteY1" fmla="*/ 1417320 h 1417320"/>
                    <a:gd name="connsiteX2" fmla="*/ 373380 w 373380"/>
                    <a:gd name="connsiteY2" fmla="*/ 1409700 h 1417320"/>
                    <a:gd name="connsiteX3" fmla="*/ 373380 w 373380"/>
                    <a:gd name="connsiteY3" fmla="*/ 0 h 1417320"/>
                    <a:gd name="connsiteX0" fmla="*/ 0 w 396220"/>
                    <a:gd name="connsiteY0" fmla="*/ 32772 h 1417320"/>
                    <a:gd name="connsiteX1" fmla="*/ 22840 w 396220"/>
                    <a:gd name="connsiteY1" fmla="*/ 1417320 h 1417320"/>
                    <a:gd name="connsiteX2" fmla="*/ 396220 w 396220"/>
                    <a:gd name="connsiteY2" fmla="*/ 1409700 h 1417320"/>
                    <a:gd name="connsiteX3" fmla="*/ 396220 w 396220"/>
                    <a:gd name="connsiteY3" fmla="*/ 0 h 1417320"/>
                    <a:gd name="connsiteX0" fmla="*/ 0 w 396220"/>
                    <a:gd name="connsiteY0" fmla="*/ 0 h 1384548"/>
                    <a:gd name="connsiteX1" fmla="*/ 22840 w 396220"/>
                    <a:gd name="connsiteY1" fmla="*/ 1384548 h 1384548"/>
                    <a:gd name="connsiteX2" fmla="*/ 396220 w 396220"/>
                    <a:gd name="connsiteY2" fmla="*/ 1376928 h 1384548"/>
                    <a:gd name="connsiteX3" fmla="*/ 360040 w 396220"/>
                    <a:gd name="connsiteY3" fmla="*/ 0 h 1384548"/>
                    <a:gd name="connsiteX0" fmla="*/ 0 w 360040"/>
                    <a:gd name="connsiteY0" fmla="*/ 0 h 1384548"/>
                    <a:gd name="connsiteX1" fmla="*/ 22840 w 360040"/>
                    <a:gd name="connsiteY1" fmla="*/ 1384548 h 1384548"/>
                    <a:gd name="connsiteX2" fmla="*/ 360040 w 360040"/>
                    <a:gd name="connsiteY2" fmla="*/ 1368152 h 1384548"/>
                    <a:gd name="connsiteX3" fmla="*/ 360040 w 360040"/>
                    <a:gd name="connsiteY3" fmla="*/ 0 h 1384548"/>
                    <a:gd name="connsiteX0" fmla="*/ 0 w 360040"/>
                    <a:gd name="connsiteY0" fmla="*/ 0 h 1368152"/>
                    <a:gd name="connsiteX1" fmla="*/ 0 w 360040"/>
                    <a:gd name="connsiteY1" fmla="*/ 1368152 h 1368152"/>
                    <a:gd name="connsiteX2" fmla="*/ 360040 w 360040"/>
                    <a:gd name="connsiteY2" fmla="*/ 1368152 h 1368152"/>
                    <a:gd name="connsiteX3" fmla="*/ 360040 w 360040"/>
                    <a:gd name="connsiteY3" fmla="*/ 0 h 136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040" h="1368152">
                      <a:moveTo>
                        <a:pt x="0" y="0"/>
                      </a:moveTo>
                      <a:lnTo>
                        <a:pt x="0" y="1368152"/>
                      </a:lnTo>
                      <a:lnTo>
                        <a:pt x="360040" y="1368152"/>
                      </a:lnTo>
                      <a:lnTo>
                        <a:pt x="360040" y="0"/>
                      </a:lnTo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>
                  <a:off x="3440832" y="3645024"/>
                  <a:ext cx="432048" cy="288032"/>
                </a:xfrm>
                <a:prstGeom prst="trapezoid">
                  <a:avLst>
                    <a:gd name="adj" fmla="val 15079"/>
                  </a:avLst>
                </a:prstGeom>
                <a:solidFill>
                  <a:srgbClr val="0070C0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384721"/>
            <a:ext cx="2646878" cy="62671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6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266725" y="856002"/>
            <a:ext cx="2215991" cy="520911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車両はすぐに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移動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させます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7" name="グループ化 166"/>
          <p:cNvGrpSpPr/>
          <p:nvPr/>
        </p:nvGrpSpPr>
        <p:grpSpPr>
          <a:xfrm>
            <a:off x="3085957" y="2053325"/>
            <a:ext cx="4046364" cy="2929892"/>
            <a:chOff x="5529064" y="476672"/>
            <a:chExt cx="2954445" cy="2139256"/>
          </a:xfrm>
        </p:grpSpPr>
        <p:sp>
          <p:nvSpPr>
            <p:cNvPr id="168" name="1 つの角を丸めた四角形 167"/>
            <p:cNvSpPr/>
            <p:nvPr/>
          </p:nvSpPr>
          <p:spPr>
            <a:xfrm flipH="1">
              <a:off x="5529064" y="1124744"/>
              <a:ext cx="792088" cy="1152128"/>
            </a:xfrm>
            <a:prstGeom prst="snipRoundRect">
              <a:avLst>
                <a:gd name="adj1" fmla="val 8951"/>
                <a:gd name="adj2" fmla="val 45327"/>
              </a:avLst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570908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 169"/>
            <p:cNvSpPr/>
            <p:nvPr/>
          </p:nvSpPr>
          <p:spPr>
            <a:xfrm>
              <a:off x="6319035" y="692696"/>
              <a:ext cx="2164474" cy="1440160"/>
            </a:xfrm>
            <a:custGeom>
              <a:avLst/>
              <a:gdLst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52650 w 2165350"/>
                <a:gd name="connsiteY5" fmla="*/ 1123950 h 1225550"/>
                <a:gd name="connsiteX6" fmla="*/ 2165350 w 2165350"/>
                <a:gd name="connsiteY6" fmla="*/ 1225550 h 1225550"/>
                <a:gd name="connsiteX0" fmla="*/ 2165350 w 2165350"/>
                <a:gd name="connsiteY0" fmla="*/ 1225550 h 1225550"/>
                <a:gd name="connsiteX1" fmla="*/ 6350 w 2165350"/>
                <a:gd name="connsiteY1" fmla="*/ 1225550 h 1225550"/>
                <a:gd name="connsiteX2" fmla="*/ 0 w 2165350"/>
                <a:gd name="connsiteY2" fmla="*/ 0 h 1225550"/>
                <a:gd name="connsiteX3" fmla="*/ 95250 w 2165350"/>
                <a:gd name="connsiteY3" fmla="*/ 6350 h 1225550"/>
                <a:gd name="connsiteX4" fmla="*/ 95250 w 2165350"/>
                <a:gd name="connsiteY4" fmla="*/ 1117600 h 1225550"/>
                <a:gd name="connsiteX5" fmla="*/ 2163142 w 2165350"/>
                <a:gd name="connsiteY5" fmla="*/ 1112664 h 1225550"/>
                <a:gd name="connsiteX6" fmla="*/ 2165350 w 2165350"/>
                <a:gd name="connsiteY6" fmla="*/ 1225550 h 1225550"/>
                <a:gd name="connsiteX0" fmla="*/ 2165350 w 2165350"/>
                <a:gd name="connsiteY0" fmla="*/ 1265014 h 1265014"/>
                <a:gd name="connsiteX1" fmla="*/ 6350 w 2165350"/>
                <a:gd name="connsiteY1" fmla="*/ 1265014 h 1265014"/>
                <a:gd name="connsiteX2" fmla="*/ 0 w 2165350"/>
                <a:gd name="connsiteY2" fmla="*/ 39464 h 1265014"/>
                <a:gd name="connsiteX3" fmla="*/ 146918 w 2165350"/>
                <a:gd name="connsiteY3" fmla="*/ 0 h 1265014"/>
                <a:gd name="connsiteX4" fmla="*/ 95250 w 2165350"/>
                <a:gd name="connsiteY4" fmla="*/ 1157064 h 1265014"/>
                <a:gd name="connsiteX5" fmla="*/ 2163142 w 2165350"/>
                <a:gd name="connsiteY5" fmla="*/ 1152128 h 1265014"/>
                <a:gd name="connsiteX6" fmla="*/ 2165350 w 2165350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92348 w 2162448"/>
                <a:gd name="connsiteY4" fmla="*/ 1157064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2448 w 2162448"/>
                <a:gd name="connsiteY0" fmla="*/ 1265014 h 1265014"/>
                <a:gd name="connsiteX1" fmla="*/ 3448 w 2162448"/>
                <a:gd name="connsiteY1" fmla="*/ 1265014 h 1265014"/>
                <a:gd name="connsiteX2" fmla="*/ 0 w 2162448"/>
                <a:gd name="connsiteY2" fmla="*/ 0 h 1265014"/>
                <a:gd name="connsiteX3" fmla="*/ 144016 w 2162448"/>
                <a:gd name="connsiteY3" fmla="*/ 0 h 1265014"/>
                <a:gd name="connsiteX4" fmla="*/ 144016 w 2162448"/>
                <a:gd name="connsiteY4" fmla="*/ 1152128 h 1265014"/>
                <a:gd name="connsiteX5" fmla="*/ 2160240 w 2162448"/>
                <a:gd name="connsiteY5" fmla="*/ 1152128 h 1265014"/>
                <a:gd name="connsiteX6" fmla="*/ 2162448 w 2162448"/>
                <a:gd name="connsiteY6" fmla="*/ 1265014 h 1265014"/>
                <a:gd name="connsiteX0" fmla="*/ 2160240 w 2160240"/>
                <a:gd name="connsiteY0" fmla="*/ 1296144 h 1296144"/>
                <a:gd name="connsiteX1" fmla="*/ 3448 w 2160240"/>
                <a:gd name="connsiteY1" fmla="*/ 1265014 h 1296144"/>
                <a:gd name="connsiteX2" fmla="*/ 0 w 2160240"/>
                <a:gd name="connsiteY2" fmla="*/ 0 h 1296144"/>
                <a:gd name="connsiteX3" fmla="*/ 144016 w 2160240"/>
                <a:gd name="connsiteY3" fmla="*/ 0 h 1296144"/>
                <a:gd name="connsiteX4" fmla="*/ 144016 w 2160240"/>
                <a:gd name="connsiteY4" fmla="*/ 1152128 h 1296144"/>
                <a:gd name="connsiteX5" fmla="*/ 2160240 w 2160240"/>
                <a:gd name="connsiteY5" fmla="*/ 1152128 h 1296144"/>
                <a:gd name="connsiteX6" fmla="*/ 2160240 w 2160240"/>
                <a:gd name="connsiteY6" fmla="*/ 1296144 h 1296144"/>
                <a:gd name="connsiteX0" fmla="*/ 2162357 w 2162357"/>
                <a:gd name="connsiteY0" fmla="*/ 1296144 h 1296144"/>
                <a:gd name="connsiteX1" fmla="*/ 2117 w 2162357"/>
                <a:gd name="connsiteY1" fmla="*/ 1296144 h 1296144"/>
                <a:gd name="connsiteX2" fmla="*/ 2117 w 2162357"/>
                <a:gd name="connsiteY2" fmla="*/ 0 h 1296144"/>
                <a:gd name="connsiteX3" fmla="*/ 146133 w 2162357"/>
                <a:gd name="connsiteY3" fmla="*/ 0 h 1296144"/>
                <a:gd name="connsiteX4" fmla="*/ 146133 w 2162357"/>
                <a:gd name="connsiteY4" fmla="*/ 1152128 h 1296144"/>
                <a:gd name="connsiteX5" fmla="*/ 2162357 w 2162357"/>
                <a:gd name="connsiteY5" fmla="*/ 1152128 h 1296144"/>
                <a:gd name="connsiteX6" fmla="*/ 2162357 w 2162357"/>
                <a:gd name="connsiteY6" fmla="*/ 1296144 h 1296144"/>
                <a:gd name="connsiteX0" fmla="*/ 2164474 w 2164474"/>
                <a:gd name="connsiteY0" fmla="*/ 1296144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4474 w 2164474"/>
                <a:gd name="connsiteY6" fmla="*/ 1296144 h 1440160"/>
                <a:gd name="connsiteX0" fmla="*/ 2162357 w 2164474"/>
                <a:gd name="connsiteY0" fmla="*/ 1440160 h 1440160"/>
                <a:gd name="connsiteX1" fmla="*/ 2117 w 2164474"/>
                <a:gd name="connsiteY1" fmla="*/ 1440160 h 1440160"/>
                <a:gd name="connsiteX2" fmla="*/ 4234 w 2164474"/>
                <a:gd name="connsiteY2" fmla="*/ 0 h 1440160"/>
                <a:gd name="connsiteX3" fmla="*/ 148250 w 2164474"/>
                <a:gd name="connsiteY3" fmla="*/ 0 h 1440160"/>
                <a:gd name="connsiteX4" fmla="*/ 148250 w 2164474"/>
                <a:gd name="connsiteY4" fmla="*/ 1152128 h 1440160"/>
                <a:gd name="connsiteX5" fmla="*/ 2164474 w 2164474"/>
                <a:gd name="connsiteY5" fmla="*/ 1152128 h 1440160"/>
                <a:gd name="connsiteX6" fmla="*/ 2162357 w 2164474"/>
                <a:gd name="connsiteY6" fmla="*/ 1440160 h 14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4474" h="1440160">
                  <a:moveTo>
                    <a:pt x="2162357" y="1440160"/>
                  </a:moveTo>
                  <a:lnTo>
                    <a:pt x="2117" y="1440160"/>
                  </a:lnTo>
                  <a:cubicBezTo>
                    <a:pt x="0" y="1031643"/>
                    <a:pt x="6351" y="408517"/>
                    <a:pt x="4234" y="0"/>
                  </a:cubicBezTo>
                  <a:lnTo>
                    <a:pt x="148250" y="0"/>
                  </a:lnTo>
                  <a:lnTo>
                    <a:pt x="148250" y="1152128"/>
                  </a:lnTo>
                  <a:lnTo>
                    <a:pt x="2164474" y="1152128"/>
                  </a:lnTo>
                  <a:cubicBezTo>
                    <a:pt x="2163768" y="1248139"/>
                    <a:pt x="2163063" y="1344149"/>
                    <a:pt x="2162357" y="1440160"/>
                  </a:cubicBezTo>
                  <a:close/>
                </a:path>
              </a:pathLst>
            </a:cu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角丸四角形 170"/>
            <p:cNvSpPr/>
            <p:nvPr/>
          </p:nvSpPr>
          <p:spPr>
            <a:xfrm>
              <a:off x="6321152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角丸四角形 171"/>
            <p:cNvSpPr/>
            <p:nvPr/>
          </p:nvSpPr>
          <p:spPr>
            <a:xfrm>
              <a:off x="6753200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角丸四角形 172"/>
            <p:cNvSpPr/>
            <p:nvPr/>
          </p:nvSpPr>
          <p:spPr>
            <a:xfrm>
              <a:off x="7185248" y="2132856"/>
              <a:ext cx="432048" cy="288032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581709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7869324" y="2024844"/>
              <a:ext cx="504056" cy="50405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7977336" y="2132856"/>
              <a:ext cx="288032" cy="2880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1 つの角を丸めた四角形 176"/>
            <p:cNvSpPr/>
            <p:nvPr/>
          </p:nvSpPr>
          <p:spPr>
            <a:xfrm flipH="1">
              <a:off x="5745088" y="1196752"/>
              <a:ext cx="495672" cy="360040"/>
            </a:xfrm>
            <a:prstGeom prst="snipRoundRect">
              <a:avLst>
                <a:gd name="adj1" fmla="val 8951"/>
                <a:gd name="adj2" fmla="val 50000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/>
            <p:cNvGrpSpPr/>
            <p:nvPr/>
          </p:nvGrpSpPr>
          <p:grpSpPr>
            <a:xfrm>
              <a:off x="6465168" y="476672"/>
              <a:ext cx="2016224" cy="1368152"/>
              <a:chOff x="6465168" y="476672"/>
              <a:chExt cx="1728192" cy="1368152"/>
            </a:xfrm>
            <a:solidFill>
              <a:schemeClr val="bg1">
                <a:lumMod val="65000"/>
              </a:schemeClr>
            </a:solidFill>
          </p:grpSpPr>
          <p:sp>
            <p:nvSpPr>
              <p:cNvPr id="180" name="片側の 2 つの角を丸めた四角形 179"/>
              <p:cNvSpPr/>
              <p:nvPr/>
            </p:nvSpPr>
            <p:spPr>
              <a:xfrm>
                <a:off x="6465168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片側の 2 つの角を丸めた四角形 180"/>
              <p:cNvSpPr/>
              <p:nvPr/>
            </p:nvSpPr>
            <p:spPr>
              <a:xfrm>
                <a:off x="7041232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片側の 2 つの角を丸めた四角形 181"/>
              <p:cNvSpPr/>
              <p:nvPr/>
            </p:nvSpPr>
            <p:spPr>
              <a:xfrm>
                <a:off x="7617296" y="476672"/>
                <a:ext cx="576064" cy="1368152"/>
              </a:xfrm>
              <a:prstGeom prst="round2SameRect">
                <a:avLst>
                  <a:gd name="adj1" fmla="val 9241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" name="アーチ 178"/>
            <p:cNvSpPr/>
            <p:nvPr/>
          </p:nvSpPr>
          <p:spPr>
            <a:xfrm>
              <a:off x="7771804" y="1916832"/>
              <a:ext cx="699096" cy="699096"/>
            </a:xfrm>
            <a:prstGeom prst="blockArc">
              <a:avLst>
                <a:gd name="adj1" fmla="val 10800000"/>
                <a:gd name="adj2" fmla="val 21508406"/>
                <a:gd name="adj3" fmla="val 15905"/>
              </a:avLst>
            </a:prstGeom>
            <a:solidFill>
              <a:srgbClr val="0070C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846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384721"/>
            <a:ext cx="2646878" cy="62671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配達中</a:t>
            </a:r>
            <a:endParaRPr kumimoji="1" lang="ja-JP" altLang="en-US" sz="16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619209" y="618749"/>
            <a:ext cx="1846659" cy="568360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ご迷惑を掛けて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7" name="グループ化 166"/>
          <p:cNvGrpSpPr/>
          <p:nvPr/>
        </p:nvGrpSpPr>
        <p:grpSpPr>
          <a:xfrm>
            <a:off x="3434863" y="1121476"/>
            <a:ext cx="3595192" cy="4793589"/>
            <a:chOff x="7473280" y="2636912"/>
            <a:chExt cx="1728192" cy="2304256"/>
          </a:xfrm>
        </p:grpSpPr>
        <p:sp>
          <p:nvSpPr>
            <p:cNvPr id="168" name="角丸四角形 167"/>
            <p:cNvSpPr/>
            <p:nvPr/>
          </p:nvSpPr>
          <p:spPr>
            <a:xfrm>
              <a:off x="8841432" y="4509120"/>
              <a:ext cx="288032" cy="432048"/>
            </a:xfrm>
            <a:prstGeom prst="roundRect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角丸四角形 168"/>
            <p:cNvSpPr/>
            <p:nvPr/>
          </p:nvSpPr>
          <p:spPr>
            <a:xfrm>
              <a:off x="7545288" y="4509120"/>
              <a:ext cx="288032" cy="432048"/>
            </a:xfrm>
            <a:prstGeom prst="roundRect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片側の 2 つの角を丸めた四角形 169"/>
            <p:cNvSpPr/>
            <p:nvPr/>
          </p:nvSpPr>
          <p:spPr>
            <a:xfrm>
              <a:off x="7473280" y="2636912"/>
              <a:ext cx="1728192" cy="1800200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片側の 2 つの角を切り取った四角形 170"/>
            <p:cNvSpPr/>
            <p:nvPr/>
          </p:nvSpPr>
          <p:spPr>
            <a:xfrm>
              <a:off x="7545288" y="3140968"/>
              <a:ext cx="1584176" cy="1368152"/>
            </a:xfrm>
            <a:prstGeom prst="snip2SameRect">
              <a:avLst>
                <a:gd name="adj1" fmla="val 12963"/>
                <a:gd name="adj2" fmla="val 0"/>
              </a:avLst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片側の 2 つの角を切り取った四角形 171"/>
            <p:cNvSpPr/>
            <p:nvPr/>
          </p:nvSpPr>
          <p:spPr>
            <a:xfrm>
              <a:off x="7545288" y="3212976"/>
              <a:ext cx="1584176" cy="576064"/>
            </a:xfrm>
            <a:prstGeom prst="snip2SameRect">
              <a:avLst>
                <a:gd name="adj1" fmla="val 36773"/>
                <a:gd name="adj2" fmla="val 0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角丸四角形 172"/>
            <p:cNvSpPr/>
            <p:nvPr/>
          </p:nvSpPr>
          <p:spPr>
            <a:xfrm>
              <a:off x="7473280" y="4437112"/>
              <a:ext cx="1728192" cy="216024"/>
            </a:xfrm>
            <a:prstGeom prst="roundRect">
              <a:avLst/>
            </a:prstGeom>
            <a:solidFill>
              <a:srgbClr val="0033CC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8121352" y="4509120"/>
              <a:ext cx="432048" cy="288032"/>
            </a:xfrm>
            <a:prstGeom prst="rect">
              <a:avLst/>
            </a:prstGeom>
            <a:solidFill>
              <a:srgbClr val="0066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7761312" y="4221088"/>
              <a:ext cx="1152128" cy="720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7761312" y="4293096"/>
              <a:ext cx="1152128" cy="720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7761312" y="4365104"/>
              <a:ext cx="1152128" cy="720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角丸四角形 177"/>
            <p:cNvSpPr/>
            <p:nvPr/>
          </p:nvSpPr>
          <p:spPr>
            <a:xfrm>
              <a:off x="7545288" y="4221088"/>
              <a:ext cx="288032" cy="216024"/>
            </a:xfrm>
            <a:prstGeom prst="roundRec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178"/>
            <p:cNvSpPr/>
            <p:nvPr/>
          </p:nvSpPr>
          <p:spPr>
            <a:xfrm>
              <a:off x="8841432" y="4221088"/>
              <a:ext cx="288032" cy="216024"/>
            </a:xfrm>
            <a:prstGeom prst="roundRec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対角する 2 つの角を丸めた四角形 179"/>
            <p:cNvSpPr/>
            <p:nvPr/>
          </p:nvSpPr>
          <p:spPr>
            <a:xfrm rot="20700000">
              <a:off x="8208316" y="4246589"/>
              <a:ext cx="216024" cy="14401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846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pop259_配達中</dc:title>
  <dc:subject>pop259_配達中</dc:subject>
  <dc:creator>http://www.digipot.net</dc:creator>
  <cp:lastModifiedBy/>
  <cp:revision>1</cp:revision>
  <dcterms:created xsi:type="dcterms:W3CDTF">2014-05-13T07:29:39Z</dcterms:created>
  <dcterms:modified xsi:type="dcterms:W3CDTF">2014-05-13T08:01:17Z</dcterms:modified>
  <cp:version/>
</cp:coreProperties>
</file>