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0" r:id="rId3"/>
    <p:sldId id="273" r:id="rId4"/>
    <p:sldId id="267" r:id="rId5"/>
    <p:sldId id="274" r:id="rId6"/>
    <p:sldId id="275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613" y="-52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718810" y="256469"/>
            <a:ext cx="2954655" cy="9351278"/>
          </a:xfrm>
          <a:prstGeom prst="rect">
            <a:avLst/>
          </a:prstGeom>
          <a:noFill/>
        </p:spPr>
        <p:txBody>
          <a:bodyPr vert="eaVert" wrap="non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40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180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盗難注意</a:t>
            </a:r>
            <a:endParaRPr lang="ja-JP" altLang="en-US" sz="18000" dirty="0">
              <a:ln w="63500">
                <a:solidFill>
                  <a:schemeClr val="bg1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5945" y="1926622"/>
            <a:ext cx="6852055" cy="6401753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4000"/>
              </a:lnSpc>
            </a:pPr>
            <a:r>
              <a:rPr kumimoji="1" lang="ja-JP" altLang="en-US" sz="24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盗難注意</a:t>
            </a:r>
            <a:endParaRPr kumimoji="1" lang="ja-JP" altLang="en-US" sz="24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9" name="グループ化 48"/>
          <p:cNvGrpSpPr/>
          <p:nvPr/>
        </p:nvGrpSpPr>
        <p:grpSpPr>
          <a:xfrm>
            <a:off x="1020101" y="2158515"/>
            <a:ext cx="4880343" cy="5859459"/>
            <a:chOff x="7473280" y="260648"/>
            <a:chExt cx="1414958" cy="1698833"/>
          </a:xfrm>
        </p:grpSpPr>
        <p:sp>
          <p:nvSpPr>
            <p:cNvPr id="50" name="フリーフォーム 49"/>
            <p:cNvSpPr/>
            <p:nvPr/>
          </p:nvSpPr>
          <p:spPr>
            <a:xfrm rot="20700000">
              <a:off x="7489045" y="1170601"/>
              <a:ext cx="376932" cy="171450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51" name="フリーフォーム 50"/>
            <p:cNvSpPr/>
            <p:nvPr/>
          </p:nvSpPr>
          <p:spPr>
            <a:xfrm>
              <a:off x="8193360" y="1484784"/>
              <a:ext cx="694878" cy="270669"/>
            </a:xfrm>
            <a:custGeom>
              <a:avLst/>
              <a:gdLst>
                <a:gd name="connsiteX0" fmla="*/ 0 w 690959"/>
                <a:gd name="connsiteY0" fmla="*/ 157162 h 272653"/>
                <a:gd name="connsiteX1" fmla="*/ 216693 w 690959"/>
                <a:gd name="connsiteY1" fmla="*/ 254793 h 272653"/>
                <a:gd name="connsiteX2" fmla="*/ 361950 w 690959"/>
                <a:gd name="connsiteY2" fmla="*/ 114299 h 272653"/>
                <a:gd name="connsiteX3" fmla="*/ 559593 w 690959"/>
                <a:gd name="connsiteY3" fmla="*/ 250031 h 272653"/>
                <a:gd name="connsiteX4" fmla="*/ 654843 w 690959"/>
                <a:gd name="connsiteY4" fmla="*/ 250031 h 272653"/>
                <a:gd name="connsiteX5" fmla="*/ 642937 w 690959"/>
                <a:gd name="connsiteY5" fmla="*/ 171449 h 272653"/>
                <a:gd name="connsiteX6" fmla="*/ 366712 w 690959"/>
                <a:gd name="connsiteY6" fmla="*/ 2381 h 272653"/>
                <a:gd name="connsiteX7" fmla="*/ 200025 w 690959"/>
                <a:gd name="connsiteY7" fmla="*/ 157162 h 272653"/>
                <a:gd name="connsiteX8" fmla="*/ 30956 w 690959"/>
                <a:gd name="connsiteY8" fmla="*/ 109537 h 272653"/>
                <a:gd name="connsiteX0" fmla="*/ 0 w 690959"/>
                <a:gd name="connsiteY0" fmla="*/ 157162 h 272653"/>
                <a:gd name="connsiteX1" fmla="*/ 216693 w 690959"/>
                <a:gd name="connsiteY1" fmla="*/ 254793 h 272653"/>
                <a:gd name="connsiteX2" fmla="*/ 361950 w 690959"/>
                <a:gd name="connsiteY2" fmla="*/ 114299 h 272653"/>
                <a:gd name="connsiteX3" fmla="*/ 559593 w 690959"/>
                <a:gd name="connsiteY3" fmla="*/ 250031 h 272653"/>
                <a:gd name="connsiteX4" fmla="*/ 654843 w 690959"/>
                <a:gd name="connsiteY4" fmla="*/ 250031 h 272653"/>
                <a:gd name="connsiteX5" fmla="*/ 642937 w 690959"/>
                <a:gd name="connsiteY5" fmla="*/ 171449 h 272653"/>
                <a:gd name="connsiteX6" fmla="*/ 366712 w 690959"/>
                <a:gd name="connsiteY6" fmla="*/ 2381 h 272653"/>
                <a:gd name="connsiteX7" fmla="*/ 200025 w 690959"/>
                <a:gd name="connsiteY7" fmla="*/ 157162 h 272653"/>
                <a:gd name="connsiteX8" fmla="*/ 30956 w 690959"/>
                <a:gd name="connsiteY8" fmla="*/ 109537 h 272653"/>
                <a:gd name="connsiteX0" fmla="*/ 0 w 690959"/>
                <a:gd name="connsiteY0" fmla="*/ 154781 h 270272"/>
                <a:gd name="connsiteX1" fmla="*/ 216693 w 690959"/>
                <a:gd name="connsiteY1" fmla="*/ 252412 h 270272"/>
                <a:gd name="connsiteX2" fmla="*/ 361950 w 690959"/>
                <a:gd name="connsiteY2" fmla="*/ 111918 h 270272"/>
                <a:gd name="connsiteX3" fmla="*/ 559593 w 690959"/>
                <a:gd name="connsiteY3" fmla="*/ 247650 h 270272"/>
                <a:gd name="connsiteX4" fmla="*/ 654843 w 690959"/>
                <a:gd name="connsiteY4" fmla="*/ 247650 h 270272"/>
                <a:gd name="connsiteX5" fmla="*/ 642937 w 690959"/>
                <a:gd name="connsiteY5" fmla="*/ 169068 h 270272"/>
                <a:gd name="connsiteX6" fmla="*/ 366712 w 690959"/>
                <a:gd name="connsiteY6" fmla="*/ 0 h 270272"/>
                <a:gd name="connsiteX7" fmla="*/ 200025 w 690959"/>
                <a:gd name="connsiteY7" fmla="*/ 154781 h 270272"/>
                <a:gd name="connsiteX8" fmla="*/ 30956 w 690959"/>
                <a:gd name="connsiteY8" fmla="*/ 107156 h 270272"/>
                <a:gd name="connsiteX0" fmla="*/ 0 w 692497"/>
                <a:gd name="connsiteY0" fmla="*/ 154781 h 270272"/>
                <a:gd name="connsiteX1" fmla="*/ 216693 w 692497"/>
                <a:gd name="connsiteY1" fmla="*/ 252412 h 270272"/>
                <a:gd name="connsiteX2" fmla="*/ 361950 w 692497"/>
                <a:gd name="connsiteY2" fmla="*/ 111918 h 270272"/>
                <a:gd name="connsiteX3" fmla="*/ 559593 w 692497"/>
                <a:gd name="connsiteY3" fmla="*/ 247650 h 270272"/>
                <a:gd name="connsiteX4" fmla="*/ 654843 w 692497"/>
                <a:gd name="connsiteY4" fmla="*/ 247650 h 270272"/>
                <a:gd name="connsiteX5" fmla="*/ 644475 w 692497"/>
                <a:gd name="connsiteY5" fmla="*/ 139227 h 270272"/>
                <a:gd name="connsiteX6" fmla="*/ 366712 w 692497"/>
                <a:gd name="connsiteY6" fmla="*/ 0 h 270272"/>
                <a:gd name="connsiteX7" fmla="*/ 200025 w 692497"/>
                <a:gd name="connsiteY7" fmla="*/ 154781 h 270272"/>
                <a:gd name="connsiteX8" fmla="*/ 30956 w 692497"/>
                <a:gd name="connsiteY8" fmla="*/ 107156 h 270272"/>
                <a:gd name="connsiteX0" fmla="*/ 0 w 694878"/>
                <a:gd name="connsiteY0" fmla="*/ 154781 h 270669"/>
                <a:gd name="connsiteX1" fmla="*/ 216693 w 694878"/>
                <a:gd name="connsiteY1" fmla="*/ 252412 h 270669"/>
                <a:gd name="connsiteX2" fmla="*/ 361950 w 694878"/>
                <a:gd name="connsiteY2" fmla="*/ 111918 h 270669"/>
                <a:gd name="connsiteX3" fmla="*/ 559593 w 694878"/>
                <a:gd name="connsiteY3" fmla="*/ 247650 h 270669"/>
                <a:gd name="connsiteX4" fmla="*/ 669130 w 694878"/>
                <a:gd name="connsiteY4" fmla="*/ 250031 h 270669"/>
                <a:gd name="connsiteX5" fmla="*/ 644475 w 694878"/>
                <a:gd name="connsiteY5" fmla="*/ 139227 h 270669"/>
                <a:gd name="connsiteX6" fmla="*/ 366712 w 694878"/>
                <a:gd name="connsiteY6" fmla="*/ 0 h 270669"/>
                <a:gd name="connsiteX7" fmla="*/ 200025 w 694878"/>
                <a:gd name="connsiteY7" fmla="*/ 154781 h 270669"/>
                <a:gd name="connsiteX8" fmla="*/ 30956 w 694878"/>
                <a:gd name="connsiteY8" fmla="*/ 107156 h 2706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4878" h="270669">
                  <a:moveTo>
                    <a:pt x="0" y="154781"/>
                  </a:moveTo>
                  <a:cubicBezTo>
                    <a:pt x="78184" y="207168"/>
                    <a:pt x="156368" y="259556"/>
                    <a:pt x="216693" y="252412"/>
                  </a:cubicBezTo>
                  <a:cubicBezTo>
                    <a:pt x="277018" y="245268"/>
                    <a:pt x="304800" y="112712"/>
                    <a:pt x="361950" y="111918"/>
                  </a:cubicBezTo>
                  <a:cubicBezTo>
                    <a:pt x="419100" y="111124"/>
                    <a:pt x="508397" y="224631"/>
                    <a:pt x="559593" y="247650"/>
                  </a:cubicBezTo>
                  <a:cubicBezTo>
                    <a:pt x="610789" y="270669"/>
                    <a:pt x="654983" y="268101"/>
                    <a:pt x="669130" y="250031"/>
                  </a:cubicBezTo>
                  <a:cubicBezTo>
                    <a:pt x="683277" y="231961"/>
                    <a:pt x="694878" y="180899"/>
                    <a:pt x="644475" y="139227"/>
                  </a:cubicBezTo>
                  <a:cubicBezTo>
                    <a:pt x="594072" y="97555"/>
                    <a:pt x="488330" y="4787"/>
                    <a:pt x="366712" y="0"/>
                  </a:cubicBezTo>
                  <a:cubicBezTo>
                    <a:pt x="272776" y="11932"/>
                    <a:pt x="255984" y="136922"/>
                    <a:pt x="200025" y="154781"/>
                  </a:cubicBezTo>
                  <a:cubicBezTo>
                    <a:pt x="144066" y="172640"/>
                    <a:pt x="87511" y="139898"/>
                    <a:pt x="30956" y="107156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52" name="フリーフォーム 51"/>
            <p:cNvSpPr/>
            <p:nvPr/>
          </p:nvSpPr>
          <p:spPr>
            <a:xfrm rot="19800000">
              <a:off x="7652007" y="1614329"/>
              <a:ext cx="288032" cy="216024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53" name="円/楕円 52"/>
            <p:cNvSpPr/>
            <p:nvPr/>
          </p:nvSpPr>
          <p:spPr>
            <a:xfrm rot="20700000">
              <a:off x="7727078" y="904475"/>
              <a:ext cx="576064" cy="864096"/>
            </a:xfrm>
            <a:prstGeom prst="ellipse">
              <a:avLst/>
            </a:pr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フリーフォーム 53"/>
            <p:cNvSpPr/>
            <p:nvPr/>
          </p:nvSpPr>
          <p:spPr>
            <a:xfrm rot="14400000">
              <a:off x="8078652" y="1707453"/>
              <a:ext cx="288032" cy="216024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grpSp>
          <p:nvGrpSpPr>
            <p:cNvPr id="55" name="グループ化 22"/>
            <p:cNvGrpSpPr/>
            <p:nvPr/>
          </p:nvGrpSpPr>
          <p:grpSpPr>
            <a:xfrm rot="15300000">
              <a:off x="8195858" y="624321"/>
              <a:ext cx="753097" cy="583043"/>
              <a:chOff x="1352600" y="3429000"/>
              <a:chExt cx="2232248" cy="1728192"/>
            </a:xfrm>
            <a:solidFill>
              <a:srgbClr val="CC9900"/>
            </a:solidFill>
          </p:grpSpPr>
          <p:sp>
            <p:nvSpPr>
              <p:cNvPr id="63" name="正方形/長方形 62"/>
              <p:cNvSpPr/>
              <p:nvPr/>
            </p:nvSpPr>
            <p:spPr>
              <a:xfrm>
                <a:off x="1352600" y="4365104"/>
                <a:ext cx="2232248" cy="792088"/>
              </a:xfrm>
              <a:prstGeom prst="rect">
                <a:avLst/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U ターン矢印 63"/>
              <p:cNvSpPr/>
              <p:nvPr/>
            </p:nvSpPr>
            <p:spPr>
              <a:xfrm>
                <a:off x="2216696" y="3429000"/>
                <a:ext cx="576064" cy="360040"/>
              </a:xfrm>
              <a:prstGeom prst="uturnArrow">
                <a:avLst>
                  <a:gd name="adj1" fmla="val 26058"/>
                  <a:gd name="adj2" fmla="val 25000"/>
                  <a:gd name="adj3" fmla="val 0"/>
                  <a:gd name="adj4" fmla="val 35284"/>
                  <a:gd name="adj5" fmla="val 75000"/>
                </a:avLst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65" name="片側の 2 つの角を丸めた四角形 64"/>
              <p:cNvSpPr/>
              <p:nvPr/>
            </p:nvSpPr>
            <p:spPr>
              <a:xfrm>
                <a:off x="1352600" y="3645024"/>
                <a:ext cx="2232248" cy="1080120"/>
              </a:xfrm>
              <a:prstGeom prst="round2SameRect">
                <a:avLst/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角丸四角形 65"/>
              <p:cNvSpPr/>
              <p:nvPr/>
            </p:nvSpPr>
            <p:spPr>
              <a:xfrm>
                <a:off x="1640632" y="4509120"/>
                <a:ext cx="144016" cy="36004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角丸四角形 66"/>
              <p:cNvSpPr/>
              <p:nvPr/>
            </p:nvSpPr>
            <p:spPr>
              <a:xfrm>
                <a:off x="3152800" y="4509120"/>
                <a:ext cx="144016" cy="36004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6" name="フリーフォーム 55"/>
            <p:cNvSpPr/>
            <p:nvPr/>
          </p:nvSpPr>
          <p:spPr>
            <a:xfrm rot="9000000">
              <a:off x="7994948" y="991467"/>
              <a:ext cx="376932" cy="171450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grpSp>
          <p:nvGrpSpPr>
            <p:cNvPr id="57" name="グループ化 56"/>
            <p:cNvGrpSpPr/>
            <p:nvPr/>
          </p:nvGrpSpPr>
          <p:grpSpPr>
            <a:xfrm flipH="1">
              <a:off x="7473280" y="260648"/>
              <a:ext cx="864096" cy="800025"/>
              <a:chOff x="7337039" y="260648"/>
              <a:chExt cx="864096" cy="800025"/>
            </a:xfrm>
            <a:solidFill>
              <a:srgbClr val="CC9900"/>
            </a:solidFill>
          </p:grpSpPr>
          <p:sp>
            <p:nvSpPr>
              <p:cNvPr id="59" name="フリーフォーム 58"/>
              <p:cNvSpPr/>
              <p:nvPr/>
            </p:nvSpPr>
            <p:spPr>
              <a:xfrm>
                <a:off x="7571295" y="260648"/>
                <a:ext cx="313730" cy="240928"/>
              </a:xfrm>
              <a:custGeom>
                <a:avLst/>
                <a:gdLst>
                  <a:gd name="connsiteX0" fmla="*/ 0 w 264319"/>
                  <a:gd name="connsiteY0" fmla="*/ 231775 h 279400"/>
                  <a:gd name="connsiteX1" fmla="*/ 211932 w 264319"/>
                  <a:gd name="connsiteY1" fmla="*/ 7937 h 279400"/>
                  <a:gd name="connsiteX2" fmla="*/ 264319 w 264319"/>
                  <a:gd name="connsiteY2" fmla="*/ 279400 h 279400"/>
                  <a:gd name="connsiteX0" fmla="*/ 0 w 313730"/>
                  <a:gd name="connsiteY0" fmla="*/ 193303 h 240928"/>
                  <a:gd name="connsiteX1" fmla="*/ 269677 w 313730"/>
                  <a:gd name="connsiteY1" fmla="*/ 7937 h 240928"/>
                  <a:gd name="connsiteX2" fmla="*/ 264319 w 313730"/>
                  <a:gd name="connsiteY2" fmla="*/ 240928 h 2409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13730" h="240928">
                    <a:moveTo>
                      <a:pt x="0" y="193303"/>
                    </a:moveTo>
                    <a:cubicBezTo>
                      <a:pt x="83939" y="77415"/>
                      <a:pt x="225624" y="0"/>
                      <a:pt x="269677" y="7937"/>
                    </a:cubicBezTo>
                    <a:cubicBezTo>
                      <a:pt x="313730" y="15875"/>
                      <a:pt x="260152" y="109165"/>
                      <a:pt x="264319" y="240928"/>
                    </a:cubicBezTo>
                  </a:path>
                </a:pathLst>
              </a:cu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0" name="円/楕円 59"/>
              <p:cNvSpPr/>
              <p:nvPr/>
            </p:nvSpPr>
            <p:spPr>
              <a:xfrm>
                <a:off x="7409047" y="340593"/>
                <a:ext cx="792088" cy="720080"/>
              </a:xfrm>
              <a:prstGeom prst="ellipse">
                <a:avLst/>
              </a:pr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円/楕円 60"/>
              <p:cNvSpPr/>
              <p:nvPr/>
            </p:nvSpPr>
            <p:spPr>
              <a:xfrm>
                <a:off x="7337039" y="700633"/>
                <a:ext cx="144016" cy="144016"/>
              </a:xfrm>
              <a:prstGeom prst="ellipse">
                <a:avLst/>
              </a:prstGeom>
              <a:solidFill>
                <a:srgbClr val="CC66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フリーフォーム 61"/>
              <p:cNvSpPr/>
              <p:nvPr/>
            </p:nvSpPr>
            <p:spPr>
              <a:xfrm>
                <a:off x="7859451" y="260648"/>
                <a:ext cx="313730" cy="240928"/>
              </a:xfrm>
              <a:custGeom>
                <a:avLst/>
                <a:gdLst>
                  <a:gd name="connsiteX0" fmla="*/ 0 w 264319"/>
                  <a:gd name="connsiteY0" fmla="*/ 231775 h 279400"/>
                  <a:gd name="connsiteX1" fmla="*/ 211932 w 264319"/>
                  <a:gd name="connsiteY1" fmla="*/ 7937 h 279400"/>
                  <a:gd name="connsiteX2" fmla="*/ 264319 w 264319"/>
                  <a:gd name="connsiteY2" fmla="*/ 279400 h 279400"/>
                  <a:gd name="connsiteX0" fmla="*/ 0 w 313730"/>
                  <a:gd name="connsiteY0" fmla="*/ 193303 h 240928"/>
                  <a:gd name="connsiteX1" fmla="*/ 269677 w 313730"/>
                  <a:gd name="connsiteY1" fmla="*/ 7937 h 240928"/>
                  <a:gd name="connsiteX2" fmla="*/ 264319 w 313730"/>
                  <a:gd name="connsiteY2" fmla="*/ 240928 h 2409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13730" h="240928">
                    <a:moveTo>
                      <a:pt x="0" y="193303"/>
                    </a:moveTo>
                    <a:cubicBezTo>
                      <a:pt x="83939" y="77415"/>
                      <a:pt x="225624" y="0"/>
                      <a:pt x="269677" y="7937"/>
                    </a:cubicBezTo>
                    <a:cubicBezTo>
                      <a:pt x="313730" y="15875"/>
                      <a:pt x="260152" y="109165"/>
                      <a:pt x="264319" y="240928"/>
                    </a:cubicBezTo>
                  </a:path>
                </a:pathLst>
              </a:cu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58" name="円/楕円 57"/>
            <p:cNvSpPr/>
            <p:nvPr/>
          </p:nvSpPr>
          <p:spPr>
            <a:xfrm>
              <a:off x="7833320" y="620688"/>
              <a:ext cx="288032" cy="72008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762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テキスト ボックス 51"/>
          <p:cNvSpPr txBox="1"/>
          <p:nvPr/>
        </p:nvSpPr>
        <p:spPr>
          <a:xfrm>
            <a:off x="0" y="4273689"/>
            <a:ext cx="6858000" cy="563231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盗難</a:t>
            </a:r>
            <a:r>
              <a:rPr kumimoji="1" lang="en-US" altLang="ja-JP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8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1" name="グループ化 30"/>
          <p:cNvGrpSpPr/>
          <p:nvPr/>
        </p:nvGrpSpPr>
        <p:grpSpPr>
          <a:xfrm>
            <a:off x="1845626" y="412228"/>
            <a:ext cx="3229294" cy="3877168"/>
            <a:chOff x="7473280" y="260648"/>
            <a:chExt cx="1414958" cy="1698833"/>
          </a:xfrm>
        </p:grpSpPr>
        <p:sp>
          <p:nvSpPr>
            <p:cNvPr id="32" name="フリーフォーム 31"/>
            <p:cNvSpPr/>
            <p:nvPr/>
          </p:nvSpPr>
          <p:spPr>
            <a:xfrm rot="20700000">
              <a:off x="7489045" y="1170601"/>
              <a:ext cx="376932" cy="171450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33" name="フリーフォーム 32"/>
            <p:cNvSpPr/>
            <p:nvPr/>
          </p:nvSpPr>
          <p:spPr>
            <a:xfrm>
              <a:off x="8193360" y="1484784"/>
              <a:ext cx="694878" cy="270669"/>
            </a:xfrm>
            <a:custGeom>
              <a:avLst/>
              <a:gdLst>
                <a:gd name="connsiteX0" fmla="*/ 0 w 690959"/>
                <a:gd name="connsiteY0" fmla="*/ 157162 h 272653"/>
                <a:gd name="connsiteX1" fmla="*/ 216693 w 690959"/>
                <a:gd name="connsiteY1" fmla="*/ 254793 h 272653"/>
                <a:gd name="connsiteX2" fmla="*/ 361950 w 690959"/>
                <a:gd name="connsiteY2" fmla="*/ 114299 h 272653"/>
                <a:gd name="connsiteX3" fmla="*/ 559593 w 690959"/>
                <a:gd name="connsiteY3" fmla="*/ 250031 h 272653"/>
                <a:gd name="connsiteX4" fmla="*/ 654843 w 690959"/>
                <a:gd name="connsiteY4" fmla="*/ 250031 h 272653"/>
                <a:gd name="connsiteX5" fmla="*/ 642937 w 690959"/>
                <a:gd name="connsiteY5" fmla="*/ 171449 h 272653"/>
                <a:gd name="connsiteX6" fmla="*/ 366712 w 690959"/>
                <a:gd name="connsiteY6" fmla="*/ 2381 h 272653"/>
                <a:gd name="connsiteX7" fmla="*/ 200025 w 690959"/>
                <a:gd name="connsiteY7" fmla="*/ 157162 h 272653"/>
                <a:gd name="connsiteX8" fmla="*/ 30956 w 690959"/>
                <a:gd name="connsiteY8" fmla="*/ 109537 h 272653"/>
                <a:gd name="connsiteX0" fmla="*/ 0 w 690959"/>
                <a:gd name="connsiteY0" fmla="*/ 157162 h 272653"/>
                <a:gd name="connsiteX1" fmla="*/ 216693 w 690959"/>
                <a:gd name="connsiteY1" fmla="*/ 254793 h 272653"/>
                <a:gd name="connsiteX2" fmla="*/ 361950 w 690959"/>
                <a:gd name="connsiteY2" fmla="*/ 114299 h 272653"/>
                <a:gd name="connsiteX3" fmla="*/ 559593 w 690959"/>
                <a:gd name="connsiteY3" fmla="*/ 250031 h 272653"/>
                <a:gd name="connsiteX4" fmla="*/ 654843 w 690959"/>
                <a:gd name="connsiteY4" fmla="*/ 250031 h 272653"/>
                <a:gd name="connsiteX5" fmla="*/ 642937 w 690959"/>
                <a:gd name="connsiteY5" fmla="*/ 171449 h 272653"/>
                <a:gd name="connsiteX6" fmla="*/ 366712 w 690959"/>
                <a:gd name="connsiteY6" fmla="*/ 2381 h 272653"/>
                <a:gd name="connsiteX7" fmla="*/ 200025 w 690959"/>
                <a:gd name="connsiteY7" fmla="*/ 157162 h 272653"/>
                <a:gd name="connsiteX8" fmla="*/ 30956 w 690959"/>
                <a:gd name="connsiteY8" fmla="*/ 109537 h 272653"/>
                <a:gd name="connsiteX0" fmla="*/ 0 w 690959"/>
                <a:gd name="connsiteY0" fmla="*/ 154781 h 270272"/>
                <a:gd name="connsiteX1" fmla="*/ 216693 w 690959"/>
                <a:gd name="connsiteY1" fmla="*/ 252412 h 270272"/>
                <a:gd name="connsiteX2" fmla="*/ 361950 w 690959"/>
                <a:gd name="connsiteY2" fmla="*/ 111918 h 270272"/>
                <a:gd name="connsiteX3" fmla="*/ 559593 w 690959"/>
                <a:gd name="connsiteY3" fmla="*/ 247650 h 270272"/>
                <a:gd name="connsiteX4" fmla="*/ 654843 w 690959"/>
                <a:gd name="connsiteY4" fmla="*/ 247650 h 270272"/>
                <a:gd name="connsiteX5" fmla="*/ 642937 w 690959"/>
                <a:gd name="connsiteY5" fmla="*/ 169068 h 270272"/>
                <a:gd name="connsiteX6" fmla="*/ 366712 w 690959"/>
                <a:gd name="connsiteY6" fmla="*/ 0 h 270272"/>
                <a:gd name="connsiteX7" fmla="*/ 200025 w 690959"/>
                <a:gd name="connsiteY7" fmla="*/ 154781 h 270272"/>
                <a:gd name="connsiteX8" fmla="*/ 30956 w 690959"/>
                <a:gd name="connsiteY8" fmla="*/ 107156 h 270272"/>
                <a:gd name="connsiteX0" fmla="*/ 0 w 692497"/>
                <a:gd name="connsiteY0" fmla="*/ 154781 h 270272"/>
                <a:gd name="connsiteX1" fmla="*/ 216693 w 692497"/>
                <a:gd name="connsiteY1" fmla="*/ 252412 h 270272"/>
                <a:gd name="connsiteX2" fmla="*/ 361950 w 692497"/>
                <a:gd name="connsiteY2" fmla="*/ 111918 h 270272"/>
                <a:gd name="connsiteX3" fmla="*/ 559593 w 692497"/>
                <a:gd name="connsiteY3" fmla="*/ 247650 h 270272"/>
                <a:gd name="connsiteX4" fmla="*/ 654843 w 692497"/>
                <a:gd name="connsiteY4" fmla="*/ 247650 h 270272"/>
                <a:gd name="connsiteX5" fmla="*/ 644475 w 692497"/>
                <a:gd name="connsiteY5" fmla="*/ 139227 h 270272"/>
                <a:gd name="connsiteX6" fmla="*/ 366712 w 692497"/>
                <a:gd name="connsiteY6" fmla="*/ 0 h 270272"/>
                <a:gd name="connsiteX7" fmla="*/ 200025 w 692497"/>
                <a:gd name="connsiteY7" fmla="*/ 154781 h 270272"/>
                <a:gd name="connsiteX8" fmla="*/ 30956 w 692497"/>
                <a:gd name="connsiteY8" fmla="*/ 107156 h 270272"/>
                <a:gd name="connsiteX0" fmla="*/ 0 w 694878"/>
                <a:gd name="connsiteY0" fmla="*/ 154781 h 270669"/>
                <a:gd name="connsiteX1" fmla="*/ 216693 w 694878"/>
                <a:gd name="connsiteY1" fmla="*/ 252412 h 270669"/>
                <a:gd name="connsiteX2" fmla="*/ 361950 w 694878"/>
                <a:gd name="connsiteY2" fmla="*/ 111918 h 270669"/>
                <a:gd name="connsiteX3" fmla="*/ 559593 w 694878"/>
                <a:gd name="connsiteY3" fmla="*/ 247650 h 270669"/>
                <a:gd name="connsiteX4" fmla="*/ 669130 w 694878"/>
                <a:gd name="connsiteY4" fmla="*/ 250031 h 270669"/>
                <a:gd name="connsiteX5" fmla="*/ 644475 w 694878"/>
                <a:gd name="connsiteY5" fmla="*/ 139227 h 270669"/>
                <a:gd name="connsiteX6" fmla="*/ 366712 w 694878"/>
                <a:gd name="connsiteY6" fmla="*/ 0 h 270669"/>
                <a:gd name="connsiteX7" fmla="*/ 200025 w 694878"/>
                <a:gd name="connsiteY7" fmla="*/ 154781 h 270669"/>
                <a:gd name="connsiteX8" fmla="*/ 30956 w 694878"/>
                <a:gd name="connsiteY8" fmla="*/ 107156 h 2706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4878" h="270669">
                  <a:moveTo>
                    <a:pt x="0" y="154781"/>
                  </a:moveTo>
                  <a:cubicBezTo>
                    <a:pt x="78184" y="207168"/>
                    <a:pt x="156368" y="259556"/>
                    <a:pt x="216693" y="252412"/>
                  </a:cubicBezTo>
                  <a:cubicBezTo>
                    <a:pt x="277018" y="245268"/>
                    <a:pt x="304800" y="112712"/>
                    <a:pt x="361950" y="111918"/>
                  </a:cubicBezTo>
                  <a:cubicBezTo>
                    <a:pt x="419100" y="111124"/>
                    <a:pt x="508397" y="224631"/>
                    <a:pt x="559593" y="247650"/>
                  </a:cubicBezTo>
                  <a:cubicBezTo>
                    <a:pt x="610789" y="270669"/>
                    <a:pt x="654983" y="268101"/>
                    <a:pt x="669130" y="250031"/>
                  </a:cubicBezTo>
                  <a:cubicBezTo>
                    <a:pt x="683277" y="231961"/>
                    <a:pt x="694878" y="180899"/>
                    <a:pt x="644475" y="139227"/>
                  </a:cubicBezTo>
                  <a:cubicBezTo>
                    <a:pt x="594072" y="97555"/>
                    <a:pt x="488330" y="4787"/>
                    <a:pt x="366712" y="0"/>
                  </a:cubicBezTo>
                  <a:cubicBezTo>
                    <a:pt x="272776" y="11932"/>
                    <a:pt x="255984" y="136922"/>
                    <a:pt x="200025" y="154781"/>
                  </a:cubicBezTo>
                  <a:cubicBezTo>
                    <a:pt x="144066" y="172640"/>
                    <a:pt x="87511" y="139898"/>
                    <a:pt x="30956" y="107156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34" name="フリーフォーム 33"/>
            <p:cNvSpPr/>
            <p:nvPr/>
          </p:nvSpPr>
          <p:spPr>
            <a:xfrm rot="19800000">
              <a:off x="7652007" y="1614329"/>
              <a:ext cx="288032" cy="216024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35" name="円/楕円 34"/>
            <p:cNvSpPr/>
            <p:nvPr/>
          </p:nvSpPr>
          <p:spPr>
            <a:xfrm rot="20700000">
              <a:off x="7727078" y="904475"/>
              <a:ext cx="576064" cy="864096"/>
            </a:xfrm>
            <a:prstGeom prst="ellipse">
              <a:avLst/>
            </a:pr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フリーフォーム 35"/>
            <p:cNvSpPr/>
            <p:nvPr/>
          </p:nvSpPr>
          <p:spPr>
            <a:xfrm rot="14400000">
              <a:off x="8078652" y="1707453"/>
              <a:ext cx="288032" cy="216024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grpSp>
          <p:nvGrpSpPr>
            <p:cNvPr id="37" name="グループ化 22"/>
            <p:cNvGrpSpPr/>
            <p:nvPr/>
          </p:nvGrpSpPr>
          <p:grpSpPr>
            <a:xfrm rot="15300000">
              <a:off x="8195858" y="624321"/>
              <a:ext cx="753097" cy="583043"/>
              <a:chOff x="1352600" y="3429000"/>
              <a:chExt cx="2232248" cy="1728192"/>
            </a:xfrm>
            <a:solidFill>
              <a:srgbClr val="CC9900"/>
            </a:solidFill>
          </p:grpSpPr>
          <p:sp>
            <p:nvSpPr>
              <p:cNvPr id="45" name="正方形/長方形 44"/>
              <p:cNvSpPr/>
              <p:nvPr/>
            </p:nvSpPr>
            <p:spPr>
              <a:xfrm>
                <a:off x="1352600" y="4365104"/>
                <a:ext cx="2232248" cy="792088"/>
              </a:xfrm>
              <a:prstGeom prst="rect">
                <a:avLst/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U ターン矢印 45"/>
              <p:cNvSpPr/>
              <p:nvPr/>
            </p:nvSpPr>
            <p:spPr>
              <a:xfrm>
                <a:off x="2216696" y="3429000"/>
                <a:ext cx="576064" cy="360040"/>
              </a:xfrm>
              <a:prstGeom prst="uturnArrow">
                <a:avLst>
                  <a:gd name="adj1" fmla="val 26058"/>
                  <a:gd name="adj2" fmla="val 25000"/>
                  <a:gd name="adj3" fmla="val 0"/>
                  <a:gd name="adj4" fmla="val 35284"/>
                  <a:gd name="adj5" fmla="val 75000"/>
                </a:avLst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7" name="片側の 2 つの角を丸めた四角形 46"/>
              <p:cNvSpPr/>
              <p:nvPr/>
            </p:nvSpPr>
            <p:spPr>
              <a:xfrm>
                <a:off x="1352600" y="3645024"/>
                <a:ext cx="2232248" cy="1080120"/>
              </a:xfrm>
              <a:prstGeom prst="round2SameRect">
                <a:avLst/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角丸四角形 47"/>
              <p:cNvSpPr/>
              <p:nvPr/>
            </p:nvSpPr>
            <p:spPr>
              <a:xfrm>
                <a:off x="1640632" y="4509120"/>
                <a:ext cx="144016" cy="36004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角丸四角形 48"/>
              <p:cNvSpPr/>
              <p:nvPr/>
            </p:nvSpPr>
            <p:spPr>
              <a:xfrm>
                <a:off x="3152800" y="4509120"/>
                <a:ext cx="144016" cy="36004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8" name="フリーフォーム 37"/>
            <p:cNvSpPr/>
            <p:nvPr/>
          </p:nvSpPr>
          <p:spPr>
            <a:xfrm rot="9000000">
              <a:off x="7994948" y="991467"/>
              <a:ext cx="376932" cy="171450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grpSp>
          <p:nvGrpSpPr>
            <p:cNvPr id="39" name="グループ化 38"/>
            <p:cNvGrpSpPr/>
            <p:nvPr/>
          </p:nvGrpSpPr>
          <p:grpSpPr>
            <a:xfrm flipH="1">
              <a:off x="7473280" y="260648"/>
              <a:ext cx="864096" cy="800025"/>
              <a:chOff x="7337039" y="260648"/>
              <a:chExt cx="864096" cy="800025"/>
            </a:xfrm>
            <a:solidFill>
              <a:srgbClr val="CC9900"/>
            </a:solidFill>
          </p:grpSpPr>
          <p:sp>
            <p:nvSpPr>
              <p:cNvPr id="41" name="フリーフォーム 40"/>
              <p:cNvSpPr/>
              <p:nvPr/>
            </p:nvSpPr>
            <p:spPr>
              <a:xfrm>
                <a:off x="7571295" y="260648"/>
                <a:ext cx="313730" cy="240928"/>
              </a:xfrm>
              <a:custGeom>
                <a:avLst/>
                <a:gdLst>
                  <a:gd name="connsiteX0" fmla="*/ 0 w 264319"/>
                  <a:gd name="connsiteY0" fmla="*/ 231775 h 279400"/>
                  <a:gd name="connsiteX1" fmla="*/ 211932 w 264319"/>
                  <a:gd name="connsiteY1" fmla="*/ 7937 h 279400"/>
                  <a:gd name="connsiteX2" fmla="*/ 264319 w 264319"/>
                  <a:gd name="connsiteY2" fmla="*/ 279400 h 279400"/>
                  <a:gd name="connsiteX0" fmla="*/ 0 w 313730"/>
                  <a:gd name="connsiteY0" fmla="*/ 193303 h 240928"/>
                  <a:gd name="connsiteX1" fmla="*/ 269677 w 313730"/>
                  <a:gd name="connsiteY1" fmla="*/ 7937 h 240928"/>
                  <a:gd name="connsiteX2" fmla="*/ 264319 w 313730"/>
                  <a:gd name="connsiteY2" fmla="*/ 240928 h 2409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13730" h="240928">
                    <a:moveTo>
                      <a:pt x="0" y="193303"/>
                    </a:moveTo>
                    <a:cubicBezTo>
                      <a:pt x="83939" y="77415"/>
                      <a:pt x="225624" y="0"/>
                      <a:pt x="269677" y="7937"/>
                    </a:cubicBezTo>
                    <a:cubicBezTo>
                      <a:pt x="313730" y="15875"/>
                      <a:pt x="260152" y="109165"/>
                      <a:pt x="264319" y="240928"/>
                    </a:cubicBezTo>
                  </a:path>
                </a:pathLst>
              </a:cu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42" name="円/楕円 41"/>
              <p:cNvSpPr/>
              <p:nvPr/>
            </p:nvSpPr>
            <p:spPr>
              <a:xfrm>
                <a:off x="7409047" y="340593"/>
                <a:ext cx="792088" cy="720080"/>
              </a:xfrm>
              <a:prstGeom prst="ellipse">
                <a:avLst/>
              </a:pr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円/楕円 42"/>
              <p:cNvSpPr/>
              <p:nvPr/>
            </p:nvSpPr>
            <p:spPr>
              <a:xfrm>
                <a:off x="7337039" y="700633"/>
                <a:ext cx="144016" cy="144016"/>
              </a:xfrm>
              <a:prstGeom prst="ellipse">
                <a:avLst/>
              </a:prstGeom>
              <a:solidFill>
                <a:srgbClr val="CC66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フリーフォーム 43"/>
              <p:cNvSpPr/>
              <p:nvPr/>
            </p:nvSpPr>
            <p:spPr>
              <a:xfrm>
                <a:off x="7859451" y="260648"/>
                <a:ext cx="313730" cy="240928"/>
              </a:xfrm>
              <a:custGeom>
                <a:avLst/>
                <a:gdLst>
                  <a:gd name="connsiteX0" fmla="*/ 0 w 264319"/>
                  <a:gd name="connsiteY0" fmla="*/ 231775 h 279400"/>
                  <a:gd name="connsiteX1" fmla="*/ 211932 w 264319"/>
                  <a:gd name="connsiteY1" fmla="*/ 7937 h 279400"/>
                  <a:gd name="connsiteX2" fmla="*/ 264319 w 264319"/>
                  <a:gd name="connsiteY2" fmla="*/ 279400 h 279400"/>
                  <a:gd name="connsiteX0" fmla="*/ 0 w 313730"/>
                  <a:gd name="connsiteY0" fmla="*/ 193303 h 240928"/>
                  <a:gd name="connsiteX1" fmla="*/ 269677 w 313730"/>
                  <a:gd name="connsiteY1" fmla="*/ 7937 h 240928"/>
                  <a:gd name="connsiteX2" fmla="*/ 264319 w 313730"/>
                  <a:gd name="connsiteY2" fmla="*/ 240928 h 2409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13730" h="240928">
                    <a:moveTo>
                      <a:pt x="0" y="193303"/>
                    </a:moveTo>
                    <a:cubicBezTo>
                      <a:pt x="83939" y="77415"/>
                      <a:pt x="225624" y="0"/>
                      <a:pt x="269677" y="7937"/>
                    </a:cubicBezTo>
                    <a:cubicBezTo>
                      <a:pt x="313730" y="15875"/>
                      <a:pt x="260152" y="109165"/>
                      <a:pt x="264319" y="240928"/>
                    </a:cubicBezTo>
                  </a:path>
                </a:pathLst>
              </a:cu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40" name="円/楕円 39"/>
            <p:cNvSpPr/>
            <p:nvPr/>
          </p:nvSpPr>
          <p:spPr>
            <a:xfrm>
              <a:off x="7833320" y="620688"/>
              <a:ext cx="288032" cy="72008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762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0" y="542510"/>
            <a:ext cx="6857999" cy="212365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荷物から</a:t>
            </a:r>
            <a:endParaRPr kumimoji="1" lang="en-US" altLang="ja-JP" sz="6600" b="1" spc="50" dirty="0" smtClean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600" b="1" spc="50" dirty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目</a:t>
            </a:r>
            <a:r>
              <a:rPr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を離さないで</a:t>
            </a:r>
            <a:r>
              <a:rPr lang="en-US" altLang="ja-JP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6600" b="1" spc="50" dirty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43635" y="7428275"/>
            <a:ext cx="6585522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2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盗難注意</a:t>
            </a:r>
            <a:endParaRPr kumimoji="1" lang="ja-JP" altLang="en-US" sz="125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5" name="グループ化 24"/>
          <p:cNvGrpSpPr/>
          <p:nvPr/>
        </p:nvGrpSpPr>
        <p:grpSpPr>
          <a:xfrm>
            <a:off x="1874384" y="2911009"/>
            <a:ext cx="3624845" cy="4352076"/>
            <a:chOff x="7473280" y="260648"/>
            <a:chExt cx="1414958" cy="1698833"/>
          </a:xfrm>
        </p:grpSpPr>
        <p:sp>
          <p:nvSpPr>
            <p:cNvPr id="26" name="フリーフォーム 25"/>
            <p:cNvSpPr/>
            <p:nvPr/>
          </p:nvSpPr>
          <p:spPr>
            <a:xfrm rot="20700000">
              <a:off x="7489045" y="1170601"/>
              <a:ext cx="376932" cy="171450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27" name="フリーフォーム 26"/>
            <p:cNvSpPr/>
            <p:nvPr/>
          </p:nvSpPr>
          <p:spPr>
            <a:xfrm>
              <a:off x="8193360" y="1484784"/>
              <a:ext cx="694878" cy="270669"/>
            </a:xfrm>
            <a:custGeom>
              <a:avLst/>
              <a:gdLst>
                <a:gd name="connsiteX0" fmla="*/ 0 w 690959"/>
                <a:gd name="connsiteY0" fmla="*/ 157162 h 272653"/>
                <a:gd name="connsiteX1" fmla="*/ 216693 w 690959"/>
                <a:gd name="connsiteY1" fmla="*/ 254793 h 272653"/>
                <a:gd name="connsiteX2" fmla="*/ 361950 w 690959"/>
                <a:gd name="connsiteY2" fmla="*/ 114299 h 272653"/>
                <a:gd name="connsiteX3" fmla="*/ 559593 w 690959"/>
                <a:gd name="connsiteY3" fmla="*/ 250031 h 272653"/>
                <a:gd name="connsiteX4" fmla="*/ 654843 w 690959"/>
                <a:gd name="connsiteY4" fmla="*/ 250031 h 272653"/>
                <a:gd name="connsiteX5" fmla="*/ 642937 w 690959"/>
                <a:gd name="connsiteY5" fmla="*/ 171449 h 272653"/>
                <a:gd name="connsiteX6" fmla="*/ 366712 w 690959"/>
                <a:gd name="connsiteY6" fmla="*/ 2381 h 272653"/>
                <a:gd name="connsiteX7" fmla="*/ 200025 w 690959"/>
                <a:gd name="connsiteY7" fmla="*/ 157162 h 272653"/>
                <a:gd name="connsiteX8" fmla="*/ 30956 w 690959"/>
                <a:gd name="connsiteY8" fmla="*/ 109537 h 272653"/>
                <a:gd name="connsiteX0" fmla="*/ 0 w 690959"/>
                <a:gd name="connsiteY0" fmla="*/ 157162 h 272653"/>
                <a:gd name="connsiteX1" fmla="*/ 216693 w 690959"/>
                <a:gd name="connsiteY1" fmla="*/ 254793 h 272653"/>
                <a:gd name="connsiteX2" fmla="*/ 361950 w 690959"/>
                <a:gd name="connsiteY2" fmla="*/ 114299 h 272653"/>
                <a:gd name="connsiteX3" fmla="*/ 559593 w 690959"/>
                <a:gd name="connsiteY3" fmla="*/ 250031 h 272653"/>
                <a:gd name="connsiteX4" fmla="*/ 654843 w 690959"/>
                <a:gd name="connsiteY4" fmla="*/ 250031 h 272653"/>
                <a:gd name="connsiteX5" fmla="*/ 642937 w 690959"/>
                <a:gd name="connsiteY5" fmla="*/ 171449 h 272653"/>
                <a:gd name="connsiteX6" fmla="*/ 366712 w 690959"/>
                <a:gd name="connsiteY6" fmla="*/ 2381 h 272653"/>
                <a:gd name="connsiteX7" fmla="*/ 200025 w 690959"/>
                <a:gd name="connsiteY7" fmla="*/ 157162 h 272653"/>
                <a:gd name="connsiteX8" fmla="*/ 30956 w 690959"/>
                <a:gd name="connsiteY8" fmla="*/ 109537 h 272653"/>
                <a:gd name="connsiteX0" fmla="*/ 0 w 690959"/>
                <a:gd name="connsiteY0" fmla="*/ 154781 h 270272"/>
                <a:gd name="connsiteX1" fmla="*/ 216693 w 690959"/>
                <a:gd name="connsiteY1" fmla="*/ 252412 h 270272"/>
                <a:gd name="connsiteX2" fmla="*/ 361950 w 690959"/>
                <a:gd name="connsiteY2" fmla="*/ 111918 h 270272"/>
                <a:gd name="connsiteX3" fmla="*/ 559593 w 690959"/>
                <a:gd name="connsiteY3" fmla="*/ 247650 h 270272"/>
                <a:gd name="connsiteX4" fmla="*/ 654843 w 690959"/>
                <a:gd name="connsiteY4" fmla="*/ 247650 h 270272"/>
                <a:gd name="connsiteX5" fmla="*/ 642937 w 690959"/>
                <a:gd name="connsiteY5" fmla="*/ 169068 h 270272"/>
                <a:gd name="connsiteX6" fmla="*/ 366712 w 690959"/>
                <a:gd name="connsiteY6" fmla="*/ 0 h 270272"/>
                <a:gd name="connsiteX7" fmla="*/ 200025 w 690959"/>
                <a:gd name="connsiteY7" fmla="*/ 154781 h 270272"/>
                <a:gd name="connsiteX8" fmla="*/ 30956 w 690959"/>
                <a:gd name="connsiteY8" fmla="*/ 107156 h 270272"/>
                <a:gd name="connsiteX0" fmla="*/ 0 w 692497"/>
                <a:gd name="connsiteY0" fmla="*/ 154781 h 270272"/>
                <a:gd name="connsiteX1" fmla="*/ 216693 w 692497"/>
                <a:gd name="connsiteY1" fmla="*/ 252412 h 270272"/>
                <a:gd name="connsiteX2" fmla="*/ 361950 w 692497"/>
                <a:gd name="connsiteY2" fmla="*/ 111918 h 270272"/>
                <a:gd name="connsiteX3" fmla="*/ 559593 w 692497"/>
                <a:gd name="connsiteY3" fmla="*/ 247650 h 270272"/>
                <a:gd name="connsiteX4" fmla="*/ 654843 w 692497"/>
                <a:gd name="connsiteY4" fmla="*/ 247650 h 270272"/>
                <a:gd name="connsiteX5" fmla="*/ 644475 w 692497"/>
                <a:gd name="connsiteY5" fmla="*/ 139227 h 270272"/>
                <a:gd name="connsiteX6" fmla="*/ 366712 w 692497"/>
                <a:gd name="connsiteY6" fmla="*/ 0 h 270272"/>
                <a:gd name="connsiteX7" fmla="*/ 200025 w 692497"/>
                <a:gd name="connsiteY7" fmla="*/ 154781 h 270272"/>
                <a:gd name="connsiteX8" fmla="*/ 30956 w 692497"/>
                <a:gd name="connsiteY8" fmla="*/ 107156 h 270272"/>
                <a:gd name="connsiteX0" fmla="*/ 0 w 694878"/>
                <a:gd name="connsiteY0" fmla="*/ 154781 h 270669"/>
                <a:gd name="connsiteX1" fmla="*/ 216693 w 694878"/>
                <a:gd name="connsiteY1" fmla="*/ 252412 h 270669"/>
                <a:gd name="connsiteX2" fmla="*/ 361950 w 694878"/>
                <a:gd name="connsiteY2" fmla="*/ 111918 h 270669"/>
                <a:gd name="connsiteX3" fmla="*/ 559593 w 694878"/>
                <a:gd name="connsiteY3" fmla="*/ 247650 h 270669"/>
                <a:gd name="connsiteX4" fmla="*/ 669130 w 694878"/>
                <a:gd name="connsiteY4" fmla="*/ 250031 h 270669"/>
                <a:gd name="connsiteX5" fmla="*/ 644475 w 694878"/>
                <a:gd name="connsiteY5" fmla="*/ 139227 h 270669"/>
                <a:gd name="connsiteX6" fmla="*/ 366712 w 694878"/>
                <a:gd name="connsiteY6" fmla="*/ 0 h 270669"/>
                <a:gd name="connsiteX7" fmla="*/ 200025 w 694878"/>
                <a:gd name="connsiteY7" fmla="*/ 154781 h 270669"/>
                <a:gd name="connsiteX8" fmla="*/ 30956 w 694878"/>
                <a:gd name="connsiteY8" fmla="*/ 107156 h 2706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4878" h="270669">
                  <a:moveTo>
                    <a:pt x="0" y="154781"/>
                  </a:moveTo>
                  <a:cubicBezTo>
                    <a:pt x="78184" y="207168"/>
                    <a:pt x="156368" y="259556"/>
                    <a:pt x="216693" y="252412"/>
                  </a:cubicBezTo>
                  <a:cubicBezTo>
                    <a:pt x="277018" y="245268"/>
                    <a:pt x="304800" y="112712"/>
                    <a:pt x="361950" y="111918"/>
                  </a:cubicBezTo>
                  <a:cubicBezTo>
                    <a:pt x="419100" y="111124"/>
                    <a:pt x="508397" y="224631"/>
                    <a:pt x="559593" y="247650"/>
                  </a:cubicBezTo>
                  <a:cubicBezTo>
                    <a:pt x="610789" y="270669"/>
                    <a:pt x="654983" y="268101"/>
                    <a:pt x="669130" y="250031"/>
                  </a:cubicBezTo>
                  <a:cubicBezTo>
                    <a:pt x="683277" y="231961"/>
                    <a:pt x="694878" y="180899"/>
                    <a:pt x="644475" y="139227"/>
                  </a:cubicBezTo>
                  <a:cubicBezTo>
                    <a:pt x="594072" y="97555"/>
                    <a:pt x="488330" y="4787"/>
                    <a:pt x="366712" y="0"/>
                  </a:cubicBezTo>
                  <a:cubicBezTo>
                    <a:pt x="272776" y="11932"/>
                    <a:pt x="255984" y="136922"/>
                    <a:pt x="200025" y="154781"/>
                  </a:cubicBezTo>
                  <a:cubicBezTo>
                    <a:pt x="144066" y="172640"/>
                    <a:pt x="87511" y="139898"/>
                    <a:pt x="30956" y="107156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28" name="フリーフォーム 27"/>
            <p:cNvSpPr/>
            <p:nvPr/>
          </p:nvSpPr>
          <p:spPr>
            <a:xfrm rot="19800000">
              <a:off x="7652007" y="1614329"/>
              <a:ext cx="288032" cy="216024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29" name="円/楕円 28"/>
            <p:cNvSpPr/>
            <p:nvPr/>
          </p:nvSpPr>
          <p:spPr>
            <a:xfrm rot="20700000">
              <a:off x="7727078" y="904475"/>
              <a:ext cx="576064" cy="864096"/>
            </a:xfrm>
            <a:prstGeom prst="ellipse">
              <a:avLst/>
            </a:pr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 29"/>
            <p:cNvSpPr/>
            <p:nvPr/>
          </p:nvSpPr>
          <p:spPr>
            <a:xfrm rot="14400000">
              <a:off x="8078652" y="1707453"/>
              <a:ext cx="288032" cy="216024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grpSp>
          <p:nvGrpSpPr>
            <p:cNvPr id="31" name="グループ化 22"/>
            <p:cNvGrpSpPr/>
            <p:nvPr/>
          </p:nvGrpSpPr>
          <p:grpSpPr>
            <a:xfrm rot="15300000">
              <a:off x="8195858" y="624321"/>
              <a:ext cx="753097" cy="583043"/>
              <a:chOff x="1352600" y="3429000"/>
              <a:chExt cx="2232248" cy="1728192"/>
            </a:xfrm>
            <a:solidFill>
              <a:srgbClr val="CC9900"/>
            </a:solidFill>
          </p:grpSpPr>
          <p:sp>
            <p:nvSpPr>
              <p:cNvPr id="39" name="正方形/長方形 38"/>
              <p:cNvSpPr/>
              <p:nvPr/>
            </p:nvSpPr>
            <p:spPr>
              <a:xfrm>
                <a:off x="1352600" y="4365104"/>
                <a:ext cx="2232248" cy="792088"/>
              </a:xfrm>
              <a:prstGeom prst="rect">
                <a:avLst/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U ターン矢印 39"/>
              <p:cNvSpPr/>
              <p:nvPr/>
            </p:nvSpPr>
            <p:spPr>
              <a:xfrm>
                <a:off x="2216696" y="3429000"/>
                <a:ext cx="576064" cy="360040"/>
              </a:xfrm>
              <a:prstGeom prst="uturnArrow">
                <a:avLst>
                  <a:gd name="adj1" fmla="val 26058"/>
                  <a:gd name="adj2" fmla="val 25000"/>
                  <a:gd name="adj3" fmla="val 0"/>
                  <a:gd name="adj4" fmla="val 35284"/>
                  <a:gd name="adj5" fmla="val 75000"/>
                </a:avLst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1" name="片側の 2 つの角を丸めた四角形 40"/>
              <p:cNvSpPr/>
              <p:nvPr/>
            </p:nvSpPr>
            <p:spPr>
              <a:xfrm>
                <a:off x="1352600" y="3645024"/>
                <a:ext cx="2232248" cy="1080120"/>
              </a:xfrm>
              <a:prstGeom prst="round2SameRect">
                <a:avLst/>
              </a:prstGeom>
              <a:solidFill>
                <a:srgbClr val="C000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角丸四角形 41"/>
              <p:cNvSpPr/>
              <p:nvPr/>
            </p:nvSpPr>
            <p:spPr>
              <a:xfrm>
                <a:off x="1640632" y="4509120"/>
                <a:ext cx="144016" cy="36004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角丸四角形 42"/>
              <p:cNvSpPr/>
              <p:nvPr/>
            </p:nvSpPr>
            <p:spPr>
              <a:xfrm>
                <a:off x="3152800" y="4509120"/>
                <a:ext cx="144016" cy="36004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2" name="フリーフォーム 31"/>
            <p:cNvSpPr/>
            <p:nvPr/>
          </p:nvSpPr>
          <p:spPr>
            <a:xfrm rot="9000000">
              <a:off x="7994948" y="991467"/>
              <a:ext cx="376932" cy="171450"/>
            </a:xfrm>
            <a:custGeom>
              <a:avLst/>
              <a:gdLst>
                <a:gd name="connsiteX0" fmla="*/ 390525 w 390525"/>
                <a:gd name="connsiteY0" fmla="*/ 0 h 171450"/>
                <a:gd name="connsiteX1" fmla="*/ 0 w 390525"/>
                <a:gd name="connsiteY1" fmla="*/ 80962 h 171450"/>
                <a:gd name="connsiteX2" fmla="*/ 390525 w 390525"/>
                <a:gd name="connsiteY2" fmla="*/ 171450 h 171450"/>
                <a:gd name="connsiteX0" fmla="*/ 407417 w 407417"/>
                <a:gd name="connsiteY0" fmla="*/ 0 h 171450"/>
                <a:gd name="connsiteX1" fmla="*/ 16892 w 407417"/>
                <a:gd name="connsiteY1" fmla="*/ 80962 h 171450"/>
                <a:gd name="connsiteX2" fmla="*/ 407417 w 407417"/>
                <a:gd name="connsiteY2" fmla="*/ 171450 h 171450"/>
                <a:gd name="connsiteX0" fmla="*/ 392906 w 392906"/>
                <a:gd name="connsiteY0" fmla="*/ 0 h 171450"/>
                <a:gd name="connsiteX1" fmla="*/ 2381 w 392906"/>
                <a:gd name="connsiteY1" fmla="*/ 80962 h 171450"/>
                <a:gd name="connsiteX2" fmla="*/ 392906 w 392906"/>
                <a:gd name="connsiteY2" fmla="*/ 171450 h 1714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92906" h="171450">
                  <a:moveTo>
                    <a:pt x="392906" y="0"/>
                  </a:moveTo>
                  <a:cubicBezTo>
                    <a:pt x="197643" y="26193"/>
                    <a:pt x="4762" y="19620"/>
                    <a:pt x="2381" y="80962"/>
                  </a:cubicBezTo>
                  <a:cubicBezTo>
                    <a:pt x="0" y="142304"/>
                    <a:pt x="197643" y="140493"/>
                    <a:pt x="392906" y="171450"/>
                  </a:cubicBezTo>
                </a:path>
              </a:pathLst>
            </a:custGeom>
            <a:solidFill>
              <a:srgbClr val="CC9900"/>
            </a:solidFill>
            <a:ln w="762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</a:endParaRPr>
            </a:p>
          </p:txBody>
        </p:sp>
        <p:grpSp>
          <p:nvGrpSpPr>
            <p:cNvPr id="33" name="グループ化 32"/>
            <p:cNvGrpSpPr/>
            <p:nvPr/>
          </p:nvGrpSpPr>
          <p:grpSpPr>
            <a:xfrm flipH="1">
              <a:off x="7473280" y="260648"/>
              <a:ext cx="864096" cy="800025"/>
              <a:chOff x="7337039" y="260648"/>
              <a:chExt cx="864096" cy="800025"/>
            </a:xfrm>
            <a:solidFill>
              <a:srgbClr val="CC9900"/>
            </a:solidFill>
          </p:grpSpPr>
          <p:sp>
            <p:nvSpPr>
              <p:cNvPr id="35" name="フリーフォーム 34"/>
              <p:cNvSpPr/>
              <p:nvPr/>
            </p:nvSpPr>
            <p:spPr>
              <a:xfrm>
                <a:off x="7571295" y="260648"/>
                <a:ext cx="313730" cy="240928"/>
              </a:xfrm>
              <a:custGeom>
                <a:avLst/>
                <a:gdLst>
                  <a:gd name="connsiteX0" fmla="*/ 0 w 264319"/>
                  <a:gd name="connsiteY0" fmla="*/ 231775 h 279400"/>
                  <a:gd name="connsiteX1" fmla="*/ 211932 w 264319"/>
                  <a:gd name="connsiteY1" fmla="*/ 7937 h 279400"/>
                  <a:gd name="connsiteX2" fmla="*/ 264319 w 264319"/>
                  <a:gd name="connsiteY2" fmla="*/ 279400 h 279400"/>
                  <a:gd name="connsiteX0" fmla="*/ 0 w 313730"/>
                  <a:gd name="connsiteY0" fmla="*/ 193303 h 240928"/>
                  <a:gd name="connsiteX1" fmla="*/ 269677 w 313730"/>
                  <a:gd name="connsiteY1" fmla="*/ 7937 h 240928"/>
                  <a:gd name="connsiteX2" fmla="*/ 264319 w 313730"/>
                  <a:gd name="connsiteY2" fmla="*/ 240928 h 2409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13730" h="240928">
                    <a:moveTo>
                      <a:pt x="0" y="193303"/>
                    </a:moveTo>
                    <a:cubicBezTo>
                      <a:pt x="83939" y="77415"/>
                      <a:pt x="225624" y="0"/>
                      <a:pt x="269677" y="7937"/>
                    </a:cubicBezTo>
                    <a:cubicBezTo>
                      <a:pt x="313730" y="15875"/>
                      <a:pt x="260152" y="109165"/>
                      <a:pt x="264319" y="240928"/>
                    </a:cubicBezTo>
                  </a:path>
                </a:pathLst>
              </a:cu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36" name="円/楕円 35"/>
              <p:cNvSpPr/>
              <p:nvPr/>
            </p:nvSpPr>
            <p:spPr>
              <a:xfrm>
                <a:off x="7409047" y="340593"/>
                <a:ext cx="792088" cy="720080"/>
              </a:xfrm>
              <a:prstGeom prst="ellipse">
                <a:avLst/>
              </a:pr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円/楕円 36"/>
              <p:cNvSpPr/>
              <p:nvPr/>
            </p:nvSpPr>
            <p:spPr>
              <a:xfrm>
                <a:off x="7337039" y="700633"/>
                <a:ext cx="144016" cy="144016"/>
              </a:xfrm>
              <a:prstGeom prst="ellipse">
                <a:avLst/>
              </a:prstGeom>
              <a:solidFill>
                <a:srgbClr val="CC6600"/>
              </a:solidFill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フリーフォーム 37"/>
              <p:cNvSpPr/>
              <p:nvPr/>
            </p:nvSpPr>
            <p:spPr>
              <a:xfrm>
                <a:off x="7859451" y="260648"/>
                <a:ext cx="313730" cy="240928"/>
              </a:xfrm>
              <a:custGeom>
                <a:avLst/>
                <a:gdLst>
                  <a:gd name="connsiteX0" fmla="*/ 0 w 264319"/>
                  <a:gd name="connsiteY0" fmla="*/ 231775 h 279400"/>
                  <a:gd name="connsiteX1" fmla="*/ 211932 w 264319"/>
                  <a:gd name="connsiteY1" fmla="*/ 7937 h 279400"/>
                  <a:gd name="connsiteX2" fmla="*/ 264319 w 264319"/>
                  <a:gd name="connsiteY2" fmla="*/ 279400 h 279400"/>
                  <a:gd name="connsiteX0" fmla="*/ 0 w 313730"/>
                  <a:gd name="connsiteY0" fmla="*/ 193303 h 240928"/>
                  <a:gd name="connsiteX1" fmla="*/ 269677 w 313730"/>
                  <a:gd name="connsiteY1" fmla="*/ 7937 h 240928"/>
                  <a:gd name="connsiteX2" fmla="*/ 264319 w 313730"/>
                  <a:gd name="connsiteY2" fmla="*/ 240928 h 2409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13730" h="240928">
                    <a:moveTo>
                      <a:pt x="0" y="193303"/>
                    </a:moveTo>
                    <a:cubicBezTo>
                      <a:pt x="83939" y="77415"/>
                      <a:pt x="225624" y="0"/>
                      <a:pt x="269677" y="7937"/>
                    </a:cubicBezTo>
                    <a:cubicBezTo>
                      <a:pt x="313730" y="15875"/>
                      <a:pt x="260152" y="109165"/>
                      <a:pt x="264319" y="240928"/>
                    </a:cubicBezTo>
                  </a:path>
                </a:pathLst>
              </a:custGeom>
              <a:grpFill/>
              <a:ln w="7620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34" name="円/楕円 33"/>
            <p:cNvSpPr/>
            <p:nvPr/>
          </p:nvSpPr>
          <p:spPr>
            <a:xfrm>
              <a:off x="7833320" y="620688"/>
              <a:ext cx="288032" cy="72008"/>
            </a:xfrm>
            <a:prstGeom prst="ellipse">
              <a:avLst/>
            </a:prstGeom>
            <a:solidFill>
              <a:schemeClr val="tx1">
                <a:lumMod val="65000"/>
                <a:lumOff val="35000"/>
              </a:schemeClr>
            </a:solidFill>
            <a:ln w="762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0" y="542510"/>
            <a:ext cx="6857999" cy="212365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6600" b="1" spc="50" dirty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荷物</a:t>
            </a:r>
            <a:r>
              <a:rPr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は</a:t>
            </a:r>
            <a:r>
              <a:rPr lang="ja-JP" altLang="en-US" sz="6600" b="1" spc="50" dirty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手元</a:t>
            </a:r>
            <a:r>
              <a:rPr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から</a:t>
            </a:r>
            <a:endParaRPr lang="en-US" altLang="ja-JP" sz="6600" b="1" spc="50" dirty="0" smtClean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離さないで</a:t>
            </a:r>
            <a:r>
              <a:rPr lang="ja-JP" altLang="en-US" sz="6600" b="1" spc="50" dirty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！</a:t>
            </a:r>
            <a:endParaRPr kumimoji="1" lang="en-US" altLang="ja-JP" sz="6600" b="1" spc="50" dirty="0" smtClean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43635" y="7428275"/>
            <a:ext cx="6585522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2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盗難注意</a:t>
            </a:r>
            <a:endParaRPr kumimoji="1" lang="ja-JP" altLang="en-US" sz="125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1" name="グループ化 20"/>
          <p:cNvGrpSpPr/>
          <p:nvPr/>
        </p:nvGrpSpPr>
        <p:grpSpPr>
          <a:xfrm>
            <a:off x="1860546" y="2894175"/>
            <a:ext cx="3641922" cy="4534100"/>
            <a:chOff x="4333046" y="2636912"/>
            <a:chExt cx="3391078" cy="4221806"/>
          </a:xfrm>
        </p:grpSpPr>
        <p:sp>
          <p:nvSpPr>
            <p:cNvPr id="22" name="涙形 21"/>
            <p:cNvSpPr/>
            <p:nvPr/>
          </p:nvSpPr>
          <p:spPr>
            <a:xfrm rot="15300000">
              <a:off x="5491876" y="3463819"/>
              <a:ext cx="2232248" cy="2232248"/>
            </a:xfrm>
            <a:prstGeom prst="teardrop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円/楕円 22"/>
            <p:cNvSpPr/>
            <p:nvPr/>
          </p:nvSpPr>
          <p:spPr>
            <a:xfrm>
              <a:off x="4664968" y="2636912"/>
              <a:ext cx="936104" cy="108012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片側の 2 つの角を丸めた四角形 23"/>
            <p:cNvSpPr/>
            <p:nvPr/>
          </p:nvSpPr>
          <p:spPr>
            <a:xfrm rot="20700000">
              <a:off x="4888761" y="3672074"/>
              <a:ext cx="936104" cy="1296144"/>
            </a:xfrm>
            <a:prstGeom prst="round2SameRect">
              <a:avLst>
                <a:gd name="adj1" fmla="val 41088"/>
                <a:gd name="adj2" fmla="val 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角丸四角形 24"/>
            <p:cNvSpPr/>
            <p:nvPr/>
          </p:nvSpPr>
          <p:spPr>
            <a:xfrm rot="19962732">
              <a:off x="4333046" y="4052839"/>
              <a:ext cx="910315" cy="303439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角丸四角形 25"/>
            <p:cNvSpPr/>
            <p:nvPr/>
          </p:nvSpPr>
          <p:spPr>
            <a:xfrm rot="11700000">
              <a:off x="5310408" y="3752081"/>
              <a:ext cx="910316" cy="303439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片側の 2 つの角を丸めた四角形 26"/>
            <p:cNvSpPr/>
            <p:nvPr/>
          </p:nvSpPr>
          <p:spPr>
            <a:xfrm rot="11700000">
              <a:off x="4994579" y="4627228"/>
              <a:ext cx="950265" cy="793723"/>
            </a:xfrm>
            <a:prstGeom prst="round2SameRect">
              <a:avLst>
                <a:gd name="adj1" fmla="val 41088"/>
                <a:gd name="adj2" fmla="val 22832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弦 27"/>
            <p:cNvSpPr/>
            <p:nvPr/>
          </p:nvSpPr>
          <p:spPr>
            <a:xfrm rot="18000000">
              <a:off x="4725143" y="2968318"/>
              <a:ext cx="270599" cy="295199"/>
            </a:xfrm>
            <a:prstGeom prst="chord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弦 28"/>
            <p:cNvSpPr/>
            <p:nvPr/>
          </p:nvSpPr>
          <p:spPr>
            <a:xfrm rot="3600000" flipH="1">
              <a:off x="5157191" y="2968319"/>
              <a:ext cx="270599" cy="295199"/>
            </a:xfrm>
            <a:prstGeom prst="chord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角丸四角形 29"/>
            <p:cNvSpPr/>
            <p:nvPr/>
          </p:nvSpPr>
          <p:spPr>
            <a:xfrm rot="18000000">
              <a:off x="4370898" y="5260740"/>
              <a:ext cx="1117339" cy="368968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角丸四角形 30"/>
            <p:cNvSpPr/>
            <p:nvPr/>
          </p:nvSpPr>
          <p:spPr>
            <a:xfrm rot="4500000">
              <a:off x="4279866" y="5946324"/>
              <a:ext cx="1117339" cy="368968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2" name="グループ化 31"/>
            <p:cNvGrpSpPr/>
            <p:nvPr/>
          </p:nvGrpSpPr>
          <p:grpSpPr>
            <a:xfrm rot="18900000">
              <a:off x="5668097" y="5055795"/>
              <a:ext cx="460000" cy="1802923"/>
              <a:chOff x="5421384" y="4886554"/>
              <a:chExt cx="460000" cy="1802923"/>
            </a:xfrm>
          </p:grpSpPr>
          <p:sp>
            <p:nvSpPr>
              <p:cNvPr id="35" name="角丸四角形 34"/>
              <p:cNvSpPr/>
              <p:nvPr/>
            </p:nvSpPr>
            <p:spPr>
              <a:xfrm rot="18000000">
                <a:off x="5138230" y="5260740"/>
                <a:ext cx="1117339" cy="36896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角丸四角形 35"/>
              <p:cNvSpPr/>
              <p:nvPr/>
            </p:nvSpPr>
            <p:spPr>
              <a:xfrm rot="4500000">
                <a:off x="5047198" y="5946324"/>
                <a:ext cx="1117339" cy="36896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3" name="角丸四角形 32"/>
            <p:cNvSpPr/>
            <p:nvPr/>
          </p:nvSpPr>
          <p:spPr>
            <a:xfrm rot="18220278">
              <a:off x="4228387" y="3935886"/>
              <a:ext cx="910316" cy="303438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角丸四角形 33"/>
            <p:cNvSpPr/>
            <p:nvPr/>
          </p:nvSpPr>
          <p:spPr>
            <a:xfrm rot="10972939">
              <a:off x="5306010" y="3814793"/>
              <a:ext cx="910316" cy="303439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831355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pop256_盗難注意</dc:title>
  <dc:subject>pop256_盗難注意</dc:subject>
  <dc:creator>http://www.digipot.net</dc:creator>
  <cp:lastModifiedBy/>
  <cp:revision>1</cp:revision>
  <dcterms:created xsi:type="dcterms:W3CDTF">2014-05-13T07:10:06Z</dcterms:created>
  <dcterms:modified xsi:type="dcterms:W3CDTF">2014-05-13T07:10:08Z</dcterms:modified>
  <cp:version/>
</cp:coreProperties>
</file>

<file path=docProps/thumbnail.jpeg>
</file>