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67" r:id="rId5"/>
    <p:sldId id="274" r:id="rId6"/>
    <p:sldId id="27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752" y="-5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20" y="1221475"/>
            <a:ext cx="6340197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カラス</a:t>
            </a:r>
            <a:endParaRPr lang="en-US" altLang="ja-JP" sz="19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9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注意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星 24 3"/>
          <p:cNvSpPr/>
          <p:nvPr/>
        </p:nvSpPr>
        <p:spPr>
          <a:xfrm>
            <a:off x="489825" y="503675"/>
            <a:ext cx="5858992" cy="8994830"/>
          </a:xfrm>
          <a:prstGeom prst="star24">
            <a:avLst>
              <a:gd name="adj" fmla="val 42915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620" y="1221475"/>
            <a:ext cx="6340197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カラス</a:t>
            </a:r>
            <a:endParaRPr lang="en-US" altLang="ja-JP" sz="19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9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注意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548679" y="2507516"/>
            <a:ext cx="5737821" cy="5424670"/>
            <a:chOff x="4344057" y="4364876"/>
            <a:chExt cx="1942444" cy="1836432"/>
          </a:xfrm>
        </p:grpSpPr>
        <p:grpSp>
          <p:nvGrpSpPr>
            <p:cNvPr id="25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60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4" name="弦 63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弦 64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2" name="弦 61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弦 62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6" name="星 4 55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ローチャート : 論理積ゲート 56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星 4 57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ローチャート : 論理積ゲート 58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 26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54" name="弦 53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弦 54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円/楕円 51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1068567" y="2909372"/>
            <a:ext cx="4818708" cy="4555718"/>
            <a:chOff x="4344057" y="4364876"/>
            <a:chExt cx="1942444" cy="1836432"/>
          </a:xfrm>
        </p:grpSpPr>
        <p:grpSp>
          <p:nvGrpSpPr>
            <p:cNvPr id="27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40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44" name="弦 43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弦 44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42" name="弦 41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弦 42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" name="星 4 35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ローチャート : 論理積ゲート 36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星 4 37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ローチャート : 論理積ゲート 38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 28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34" name="弦 33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弦 34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円/楕円 31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42510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襲ってくること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があります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8153870"/>
            <a:ext cx="6585522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カラス注意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1068567" y="2909372"/>
            <a:ext cx="4818708" cy="4555718"/>
            <a:chOff x="4344057" y="4364876"/>
            <a:chExt cx="1942444" cy="1836432"/>
          </a:xfrm>
        </p:grpSpPr>
        <p:grpSp>
          <p:nvGrpSpPr>
            <p:cNvPr id="27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41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2" name="弦 61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弦 62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43" name="弦 42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星 4 36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ローチャート : 論理積ゲート 37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星 4 38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ローチャート : 論理積ゲート 39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 28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35" name="弦 34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弦 35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円/楕円 32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287532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ゴミは当日の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朝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出してください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8153870"/>
            <a:ext cx="6585522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カラス注意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1068567" y="2909372"/>
            <a:ext cx="4818708" cy="4555718"/>
            <a:chOff x="4344057" y="4364876"/>
            <a:chExt cx="1942444" cy="1836432"/>
          </a:xfrm>
        </p:grpSpPr>
        <p:grpSp>
          <p:nvGrpSpPr>
            <p:cNvPr id="27" name="グループ化 235"/>
            <p:cNvGrpSpPr/>
            <p:nvPr/>
          </p:nvGrpSpPr>
          <p:grpSpPr>
            <a:xfrm>
              <a:off x="4344057" y="4720793"/>
              <a:ext cx="1942444" cy="1156605"/>
              <a:chOff x="4160912" y="4720793"/>
              <a:chExt cx="2308733" cy="1156605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41" name="グループ化 232"/>
              <p:cNvGrpSpPr/>
              <p:nvPr/>
            </p:nvGrpSpPr>
            <p:grpSpPr>
              <a:xfrm flipH="1">
                <a:off x="5313040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62" name="弦 61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弦 62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231"/>
              <p:cNvGrpSpPr/>
              <p:nvPr/>
            </p:nvGrpSpPr>
            <p:grpSpPr>
              <a:xfrm>
                <a:off x="4160912" y="4720793"/>
                <a:ext cx="1156605" cy="1156605"/>
                <a:chOff x="4084554" y="4720793"/>
                <a:chExt cx="1156605" cy="1156605"/>
              </a:xfrm>
              <a:grpFill/>
            </p:grpSpPr>
            <p:sp>
              <p:nvSpPr>
                <p:cNvPr id="43" name="弦 42"/>
                <p:cNvSpPr/>
                <p:nvPr/>
              </p:nvSpPr>
              <p:spPr>
                <a:xfrm rot="3600000">
                  <a:off x="4084554" y="4720793"/>
                  <a:ext cx="1156605" cy="11566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>
                <a:xfrm rot="3600000">
                  <a:off x="4193211" y="4886975"/>
                  <a:ext cx="944679" cy="944679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28"/>
            <p:cNvGrpSpPr/>
            <p:nvPr/>
          </p:nvGrpSpPr>
          <p:grpSpPr>
            <a:xfrm>
              <a:off x="4748034" y="5661248"/>
              <a:ext cx="1152128" cy="540060"/>
              <a:chOff x="4736976" y="5661248"/>
              <a:chExt cx="1152128" cy="54006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星 4 36"/>
              <p:cNvSpPr/>
              <p:nvPr/>
            </p:nvSpPr>
            <p:spPr>
              <a:xfrm rot="5400000">
                <a:off x="5475058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ローチャート : 論理積ゲート 37"/>
              <p:cNvSpPr/>
              <p:nvPr/>
            </p:nvSpPr>
            <p:spPr>
              <a:xfrm rot="5400000">
                <a:off x="5493060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星 4 38"/>
              <p:cNvSpPr/>
              <p:nvPr/>
            </p:nvSpPr>
            <p:spPr>
              <a:xfrm rot="5400000">
                <a:off x="4826986" y="5787262"/>
                <a:ext cx="324036" cy="504056"/>
              </a:xfrm>
              <a:prstGeom prst="star4">
                <a:avLst>
                  <a:gd name="adj" fmla="val 16279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ローチャート : 論理積ゲート 39"/>
              <p:cNvSpPr/>
              <p:nvPr/>
            </p:nvSpPr>
            <p:spPr>
              <a:xfrm rot="5400000">
                <a:off x="4844988" y="5697252"/>
                <a:ext cx="288032" cy="216024"/>
              </a:xfrm>
              <a:prstGeom prst="flowChartDelay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 28"/>
            <p:cNvSpPr/>
            <p:nvPr/>
          </p:nvSpPr>
          <p:spPr>
            <a:xfrm>
              <a:off x="4662490" y="4364876"/>
              <a:ext cx="1323216" cy="152919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0800000">
              <a:off x="5036066" y="5013175"/>
              <a:ext cx="576065" cy="648072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478 w 1323216"/>
                <a:gd name="connsiteY0" fmla="*/ 1064110 h 1540246"/>
                <a:gd name="connsiteX1" fmla="*/ 650550 w 1323216"/>
                <a:gd name="connsiteY1" fmla="*/ 1523448 h 1540246"/>
                <a:gd name="connsiteX2" fmla="*/ 1320738 w 1323216"/>
                <a:gd name="connsiteY2" fmla="*/ 1086970 h 1540246"/>
                <a:gd name="connsiteX3" fmla="*/ 665418 w 1323216"/>
                <a:gd name="connsiteY3" fmla="*/ 12550 h 1540246"/>
                <a:gd name="connsiteX4" fmla="*/ 2478 w 1323216"/>
                <a:gd name="connsiteY4" fmla="*/ 1064110 h 15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40246">
                  <a:moveTo>
                    <a:pt x="2478" y="1064110"/>
                  </a:moveTo>
                  <a:cubicBezTo>
                    <a:pt x="0" y="1315926"/>
                    <a:pt x="275384" y="1506650"/>
                    <a:pt x="650550" y="1523448"/>
                  </a:cubicBezTo>
                  <a:cubicBezTo>
                    <a:pt x="1025716" y="1540246"/>
                    <a:pt x="1318260" y="1338786"/>
                    <a:pt x="1320738" y="1086970"/>
                  </a:cubicBezTo>
                  <a:cubicBezTo>
                    <a:pt x="1323216" y="835154"/>
                    <a:pt x="888135" y="25100"/>
                    <a:pt x="665418" y="12550"/>
                  </a:cubicBezTo>
                  <a:cubicBezTo>
                    <a:pt x="442701" y="0"/>
                    <a:pt x="4956" y="812294"/>
                    <a:pt x="2478" y="106411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223"/>
            <p:cNvGrpSpPr/>
            <p:nvPr/>
          </p:nvGrpSpPr>
          <p:grpSpPr>
            <a:xfrm>
              <a:off x="4918908" y="4634828"/>
              <a:ext cx="810380" cy="361364"/>
              <a:chOff x="4913173" y="4626811"/>
              <a:chExt cx="846332" cy="377397"/>
            </a:xfrm>
            <a:solidFill>
              <a:srgbClr val="FFFF00"/>
            </a:solidFill>
          </p:grpSpPr>
          <p:sp>
            <p:nvSpPr>
              <p:cNvPr id="35" name="弦 34"/>
              <p:cNvSpPr/>
              <p:nvPr/>
            </p:nvSpPr>
            <p:spPr>
              <a:xfrm rot="19800000">
                <a:off x="4913173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弦 35"/>
              <p:cNvSpPr/>
              <p:nvPr/>
            </p:nvSpPr>
            <p:spPr>
              <a:xfrm rot="1800000" flipH="1">
                <a:off x="5382108" y="4626811"/>
                <a:ext cx="377397" cy="377397"/>
              </a:xfrm>
              <a:prstGeom prst="chord">
                <a:avLst>
                  <a:gd name="adj1" fmla="val 2700000"/>
                  <a:gd name="adj2" fmla="val 14564542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円/楕円 32"/>
            <p:cNvSpPr/>
            <p:nvPr/>
          </p:nvSpPr>
          <p:spPr>
            <a:xfrm>
              <a:off x="5068932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432787" y="4797638"/>
              <a:ext cx="148420" cy="1484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700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pop251_カラス注意</dc:title>
  <dc:subject>pop251_カラス注意</dc:subject>
  <dc:creator>http://www.digipot.net</dc:creator>
  <cp:lastModifiedBy/>
  <cp:revision>1</cp:revision>
  <dcterms:created xsi:type="dcterms:W3CDTF">2014-02-05T06:47:02Z</dcterms:created>
  <dcterms:modified xsi:type="dcterms:W3CDTF">2014-05-08T06:00:37Z</dcterms:modified>
  <cp:version>1</cp:version>
</cp:coreProperties>
</file>