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3" r:id="rId4"/>
    <p:sldId id="277" r:id="rId5"/>
    <p:sldId id="278" r:id="rId6"/>
    <p:sldId id="281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912" y="-485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728700"/>
            <a:ext cx="9900055" cy="5632311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カラス</a:t>
            </a:r>
            <a:r>
              <a:rPr kumimoji="1" lang="en-US" altLang="ja-JP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</a:t>
            </a:r>
            <a:endParaRPr kumimoji="1" lang="ja-JP" altLang="en-US" sz="18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星 24 1"/>
          <p:cNvSpPr/>
          <p:nvPr/>
        </p:nvSpPr>
        <p:spPr>
          <a:xfrm>
            <a:off x="489825" y="503675"/>
            <a:ext cx="8918670" cy="5857336"/>
          </a:xfrm>
          <a:prstGeom prst="star24">
            <a:avLst>
              <a:gd name="adj" fmla="val 40882"/>
            </a:avLst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6" name="テキスト ボックス 595"/>
          <p:cNvSpPr txBox="1"/>
          <p:nvPr/>
        </p:nvSpPr>
        <p:spPr>
          <a:xfrm>
            <a:off x="5945" y="728700"/>
            <a:ext cx="9900055" cy="5632311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カラス</a:t>
            </a:r>
            <a:r>
              <a:rPr kumimoji="1" lang="en-US" altLang="ja-JP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</a:t>
            </a:r>
            <a:endParaRPr kumimoji="1" lang="ja-JP" altLang="en-US" sz="18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0113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グループ化 23"/>
          <p:cNvGrpSpPr/>
          <p:nvPr/>
        </p:nvGrpSpPr>
        <p:grpSpPr>
          <a:xfrm>
            <a:off x="1892660" y="839645"/>
            <a:ext cx="5737821" cy="5424670"/>
            <a:chOff x="4344057" y="4364876"/>
            <a:chExt cx="1942444" cy="1836432"/>
          </a:xfrm>
        </p:grpSpPr>
        <p:grpSp>
          <p:nvGrpSpPr>
            <p:cNvPr id="25" name="グループ化 235"/>
            <p:cNvGrpSpPr/>
            <p:nvPr/>
          </p:nvGrpSpPr>
          <p:grpSpPr>
            <a:xfrm>
              <a:off x="4344057" y="4720793"/>
              <a:ext cx="1942444" cy="1156605"/>
              <a:chOff x="4160912" y="4720793"/>
              <a:chExt cx="2308733" cy="1156605"/>
            </a:xfrm>
            <a:solidFill>
              <a:schemeClr val="tx1">
                <a:lumMod val="75000"/>
                <a:lumOff val="25000"/>
              </a:schemeClr>
            </a:solidFill>
          </p:grpSpPr>
          <p:grpSp>
            <p:nvGrpSpPr>
              <p:cNvPr id="60" name="グループ化 232"/>
              <p:cNvGrpSpPr/>
              <p:nvPr/>
            </p:nvGrpSpPr>
            <p:grpSpPr>
              <a:xfrm flipH="1">
                <a:off x="5313040" y="4720793"/>
                <a:ext cx="1156605" cy="1156605"/>
                <a:chOff x="4084554" y="4720793"/>
                <a:chExt cx="1156605" cy="1156605"/>
              </a:xfrm>
              <a:grpFill/>
            </p:grpSpPr>
            <p:sp>
              <p:nvSpPr>
                <p:cNvPr id="64" name="弦 63"/>
                <p:cNvSpPr/>
                <p:nvPr/>
              </p:nvSpPr>
              <p:spPr>
                <a:xfrm rot="3600000">
                  <a:off x="4084554" y="4720793"/>
                  <a:ext cx="1156605" cy="1156605"/>
                </a:xfrm>
                <a:prstGeom prst="chord">
                  <a:avLst>
                    <a:gd name="adj1" fmla="val 2700000"/>
                    <a:gd name="adj2" fmla="val 15525020"/>
                  </a:avLst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弦 64"/>
                <p:cNvSpPr/>
                <p:nvPr/>
              </p:nvSpPr>
              <p:spPr>
                <a:xfrm rot="3600000">
                  <a:off x="4193211" y="4886975"/>
                  <a:ext cx="944679" cy="944679"/>
                </a:xfrm>
                <a:prstGeom prst="chord">
                  <a:avLst>
                    <a:gd name="adj1" fmla="val 2700000"/>
                    <a:gd name="adj2" fmla="val 1552502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" name="グループ化 231"/>
              <p:cNvGrpSpPr/>
              <p:nvPr/>
            </p:nvGrpSpPr>
            <p:grpSpPr>
              <a:xfrm>
                <a:off x="4160912" y="4720793"/>
                <a:ext cx="1156605" cy="1156605"/>
                <a:chOff x="4084554" y="4720793"/>
                <a:chExt cx="1156605" cy="1156605"/>
              </a:xfrm>
              <a:grpFill/>
            </p:grpSpPr>
            <p:sp>
              <p:nvSpPr>
                <p:cNvPr id="62" name="弦 61"/>
                <p:cNvSpPr/>
                <p:nvPr/>
              </p:nvSpPr>
              <p:spPr>
                <a:xfrm rot="3600000">
                  <a:off x="4084554" y="4720793"/>
                  <a:ext cx="1156605" cy="1156605"/>
                </a:xfrm>
                <a:prstGeom prst="chord">
                  <a:avLst>
                    <a:gd name="adj1" fmla="val 2700000"/>
                    <a:gd name="adj2" fmla="val 15525020"/>
                  </a:avLst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弦 62"/>
                <p:cNvSpPr/>
                <p:nvPr/>
              </p:nvSpPr>
              <p:spPr>
                <a:xfrm rot="3600000">
                  <a:off x="4193211" y="4886975"/>
                  <a:ext cx="944679" cy="944679"/>
                </a:xfrm>
                <a:prstGeom prst="chord">
                  <a:avLst>
                    <a:gd name="adj1" fmla="val 2700000"/>
                    <a:gd name="adj2" fmla="val 1552502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6" name="グループ化 228"/>
            <p:cNvGrpSpPr/>
            <p:nvPr/>
          </p:nvGrpSpPr>
          <p:grpSpPr>
            <a:xfrm>
              <a:off x="4748034" y="5661248"/>
              <a:ext cx="1152128" cy="540060"/>
              <a:chOff x="4736976" y="5661248"/>
              <a:chExt cx="1152128" cy="54006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56" name="星 4 55"/>
              <p:cNvSpPr/>
              <p:nvPr/>
            </p:nvSpPr>
            <p:spPr>
              <a:xfrm rot="5400000">
                <a:off x="5475058" y="5787262"/>
                <a:ext cx="324036" cy="504056"/>
              </a:xfrm>
              <a:prstGeom prst="star4">
                <a:avLst>
                  <a:gd name="adj" fmla="val 16279"/>
                </a:avLst>
              </a:prstGeom>
              <a:solidFill>
                <a:srgbClr val="FFFF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ローチャート : 論理積ゲート 56"/>
              <p:cNvSpPr/>
              <p:nvPr/>
            </p:nvSpPr>
            <p:spPr>
              <a:xfrm rot="5400000">
                <a:off x="5493060" y="5697252"/>
                <a:ext cx="288032" cy="216024"/>
              </a:xfrm>
              <a:prstGeom prst="flowChartDelay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星 4 57"/>
              <p:cNvSpPr/>
              <p:nvPr/>
            </p:nvSpPr>
            <p:spPr>
              <a:xfrm rot="5400000">
                <a:off x="4826986" y="5787262"/>
                <a:ext cx="324036" cy="504056"/>
              </a:xfrm>
              <a:prstGeom prst="star4">
                <a:avLst>
                  <a:gd name="adj" fmla="val 16279"/>
                </a:avLst>
              </a:prstGeom>
              <a:solidFill>
                <a:srgbClr val="FFFF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ローチャート : 論理積ゲート 58"/>
              <p:cNvSpPr/>
              <p:nvPr/>
            </p:nvSpPr>
            <p:spPr>
              <a:xfrm rot="5400000">
                <a:off x="4844988" y="5697252"/>
                <a:ext cx="288032" cy="216024"/>
              </a:xfrm>
              <a:prstGeom prst="flowChartDelay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" name="フリーフォーム 26"/>
            <p:cNvSpPr/>
            <p:nvPr/>
          </p:nvSpPr>
          <p:spPr>
            <a:xfrm>
              <a:off x="4662490" y="4364876"/>
              <a:ext cx="1323216" cy="1529194"/>
            </a:xfrm>
            <a:custGeom>
              <a:avLst/>
              <a:gdLst>
                <a:gd name="connsiteX0" fmla="*/ 0 w 1318260"/>
                <a:gd name="connsiteY0" fmla="*/ 1052830 h 1391920"/>
                <a:gd name="connsiteX1" fmla="*/ 662940 w 1318260"/>
                <a:gd name="connsiteY1" fmla="*/ 1388110 h 1391920"/>
                <a:gd name="connsiteX2" fmla="*/ 1318260 w 1318260"/>
                <a:gd name="connsiteY2" fmla="*/ 1075690 h 1391920"/>
                <a:gd name="connsiteX3" fmla="*/ 662940 w 1318260"/>
                <a:gd name="connsiteY3" fmla="*/ 1270 h 1391920"/>
                <a:gd name="connsiteX4" fmla="*/ 0 w 1318260"/>
                <a:gd name="connsiteY4" fmla="*/ 1052830 h 1391920"/>
                <a:gd name="connsiteX0" fmla="*/ 2478 w 1323216"/>
                <a:gd name="connsiteY0" fmla="*/ 1052830 h 1515978"/>
                <a:gd name="connsiteX1" fmla="*/ 650550 w 1323216"/>
                <a:gd name="connsiteY1" fmla="*/ 1512168 h 1515978"/>
                <a:gd name="connsiteX2" fmla="*/ 1320738 w 1323216"/>
                <a:gd name="connsiteY2" fmla="*/ 1075690 h 1515978"/>
                <a:gd name="connsiteX3" fmla="*/ 665418 w 1323216"/>
                <a:gd name="connsiteY3" fmla="*/ 1270 h 1515978"/>
                <a:gd name="connsiteX4" fmla="*/ 2478 w 1323216"/>
                <a:gd name="connsiteY4" fmla="*/ 1052830 h 1515978"/>
                <a:gd name="connsiteX0" fmla="*/ 2478 w 1323216"/>
                <a:gd name="connsiteY0" fmla="*/ 1052830 h 1528966"/>
                <a:gd name="connsiteX1" fmla="*/ 650550 w 1323216"/>
                <a:gd name="connsiteY1" fmla="*/ 1512168 h 1528966"/>
                <a:gd name="connsiteX2" fmla="*/ 1320738 w 1323216"/>
                <a:gd name="connsiteY2" fmla="*/ 1075690 h 1528966"/>
                <a:gd name="connsiteX3" fmla="*/ 665418 w 1323216"/>
                <a:gd name="connsiteY3" fmla="*/ 1270 h 1528966"/>
                <a:gd name="connsiteX4" fmla="*/ 2478 w 1323216"/>
                <a:gd name="connsiteY4" fmla="*/ 1052830 h 1528966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56233 h 1532369"/>
                <a:gd name="connsiteX1" fmla="*/ 650550 w 1323216"/>
                <a:gd name="connsiteY1" fmla="*/ 1515571 h 1532369"/>
                <a:gd name="connsiteX2" fmla="*/ 1320738 w 1323216"/>
                <a:gd name="connsiteY2" fmla="*/ 1079093 h 1532369"/>
                <a:gd name="connsiteX3" fmla="*/ 665418 w 1323216"/>
                <a:gd name="connsiteY3" fmla="*/ 4673 h 1532369"/>
                <a:gd name="connsiteX4" fmla="*/ 2478 w 1323216"/>
                <a:gd name="connsiteY4" fmla="*/ 1056233 h 1532369"/>
                <a:gd name="connsiteX0" fmla="*/ 2478 w 1323216"/>
                <a:gd name="connsiteY0" fmla="*/ 1056412 h 1532548"/>
                <a:gd name="connsiteX1" fmla="*/ 650550 w 1323216"/>
                <a:gd name="connsiteY1" fmla="*/ 1515750 h 1532548"/>
                <a:gd name="connsiteX2" fmla="*/ 1320738 w 1323216"/>
                <a:gd name="connsiteY2" fmla="*/ 1079272 h 1532548"/>
                <a:gd name="connsiteX3" fmla="*/ 665418 w 1323216"/>
                <a:gd name="connsiteY3" fmla="*/ 4852 h 1532548"/>
                <a:gd name="connsiteX4" fmla="*/ 2478 w 1323216"/>
                <a:gd name="connsiteY4" fmla="*/ 1056412 h 1532548"/>
                <a:gd name="connsiteX0" fmla="*/ 2478 w 1323216"/>
                <a:gd name="connsiteY0" fmla="*/ 1053058 h 1529194"/>
                <a:gd name="connsiteX1" fmla="*/ 650550 w 1323216"/>
                <a:gd name="connsiteY1" fmla="*/ 1512396 h 1529194"/>
                <a:gd name="connsiteX2" fmla="*/ 1320738 w 1323216"/>
                <a:gd name="connsiteY2" fmla="*/ 1075918 h 1529194"/>
                <a:gd name="connsiteX3" fmla="*/ 665418 w 1323216"/>
                <a:gd name="connsiteY3" fmla="*/ 1498 h 1529194"/>
                <a:gd name="connsiteX4" fmla="*/ 2478 w 1323216"/>
                <a:gd name="connsiteY4" fmla="*/ 1053058 h 1529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3216" h="1529194">
                  <a:moveTo>
                    <a:pt x="2478" y="1053058"/>
                  </a:moveTo>
                  <a:cubicBezTo>
                    <a:pt x="0" y="1304874"/>
                    <a:pt x="275384" y="1495598"/>
                    <a:pt x="650550" y="1512396"/>
                  </a:cubicBezTo>
                  <a:cubicBezTo>
                    <a:pt x="1025716" y="1529194"/>
                    <a:pt x="1318260" y="1327734"/>
                    <a:pt x="1320738" y="1075918"/>
                  </a:cubicBezTo>
                  <a:cubicBezTo>
                    <a:pt x="1323216" y="824102"/>
                    <a:pt x="1108668" y="0"/>
                    <a:pt x="665418" y="1498"/>
                  </a:cubicBezTo>
                  <a:cubicBezTo>
                    <a:pt x="222168" y="2996"/>
                    <a:pt x="4956" y="801242"/>
                    <a:pt x="2478" y="105305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 27"/>
            <p:cNvSpPr/>
            <p:nvPr/>
          </p:nvSpPr>
          <p:spPr>
            <a:xfrm rot="10800000">
              <a:off x="5036066" y="5013175"/>
              <a:ext cx="576065" cy="648072"/>
            </a:xfrm>
            <a:custGeom>
              <a:avLst/>
              <a:gdLst>
                <a:gd name="connsiteX0" fmla="*/ 0 w 1318260"/>
                <a:gd name="connsiteY0" fmla="*/ 1052830 h 1391920"/>
                <a:gd name="connsiteX1" fmla="*/ 662940 w 1318260"/>
                <a:gd name="connsiteY1" fmla="*/ 1388110 h 1391920"/>
                <a:gd name="connsiteX2" fmla="*/ 1318260 w 1318260"/>
                <a:gd name="connsiteY2" fmla="*/ 1075690 h 1391920"/>
                <a:gd name="connsiteX3" fmla="*/ 662940 w 1318260"/>
                <a:gd name="connsiteY3" fmla="*/ 1270 h 1391920"/>
                <a:gd name="connsiteX4" fmla="*/ 0 w 1318260"/>
                <a:gd name="connsiteY4" fmla="*/ 1052830 h 1391920"/>
                <a:gd name="connsiteX0" fmla="*/ 2478 w 1323216"/>
                <a:gd name="connsiteY0" fmla="*/ 1052830 h 1515978"/>
                <a:gd name="connsiteX1" fmla="*/ 650550 w 1323216"/>
                <a:gd name="connsiteY1" fmla="*/ 1512168 h 1515978"/>
                <a:gd name="connsiteX2" fmla="*/ 1320738 w 1323216"/>
                <a:gd name="connsiteY2" fmla="*/ 1075690 h 1515978"/>
                <a:gd name="connsiteX3" fmla="*/ 665418 w 1323216"/>
                <a:gd name="connsiteY3" fmla="*/ 1270 h 1515978"/>
                <a:gd name="connsiteX4" fmla="*/ 2478 w 1323216"/>
                <a:gd name="connsiteY4" fmla="*/ 1052830 h 1515978"/>
                <a:gd name="connsiteX0" fmla="*/ 2478 w 1323216"/>
                <a:gd name="connsiteY0" fmla="*/ 1052830 h 1528966"/>
                <a:gd name="connsiteX1" fmla="*/ 650550 w 1323216"/>
                <a:gd name="connsiteY1" fmla="*/ 1512168 h 1528966"/>
                <a:gd name="connsiteX2" fmla="*/ 1320738 w 1323216"/>
                <a:gd name="connsiteY2" fmla="*/ 1075690 h 1528966"/>
                <a:gd name="connsiteX3" fmla="*/ 665418 w 1323216"/>
                <a:gd name="connsiteY3" fmla="*/ 1270 h 1528966"/>
                <a:gd name="connsiteX4" fmla="*/ 2478 w 1323216"/>
                <a:gd name="connsiteY4" fmla="*/ 1052830 h 1528966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56233 h 1532369"/>
                <a:gd name="connsiteX1" fmla="*/ 650550 w 1323216"/>
                <a:gd name="connsiteY1" fmla="*/ 1515571 h 1532369"/>
                <a:gd name="connsiteX2" fmla="*/ 1320738 w 1323216"/>
                <a:gd name="connsiteY2" fmla="*/ 1079093 h 1532369"/>
                <a:gd name="connsiteX3" fmla="*/ 665418 w 1323216"/>
                <a:gd name="connsiteY3" fmla="*/ 4673 h 1532369"/>
                <a:gd name="connsiteX4" fmla="*/ 2478 w 1323216"/>
                <a:gd name="connsiteY4" fmla="*/ 1056233 h 1532369"/>
                <a:gd name="connsiteX0" fmla="*/ 2478 w 1323216"/>
                <a:gd name="connsiteY0" fmla="*/ 1056412 h 1532548"/>
                <a:gd name="connsiteX1" fmla="*/ 650550 w 1323216"/>
                <a:gd name="connsiteY1" fmla="*/ 1515750 h 1532548"/>
                <a:gd name="connsiteX2" fmla="*/ 1320738 w 1323216"/>
                <a:gd name="connsiteY2" fmla="*/ 1079272 h 1532548"/>
                <a:gd name="connsiteX3" fmla="*/ 665418 w 1323216"/>
                <a:gd name="connsiteY3" fmla="*/ 4852 h 1532548"/>
                <a:gd name="connsiteX4" fmla="*/ 2478 w 1323216"/>
                <a:gd name="connsiteY4" fmla="*/ 1056412 h 1532548"/>
                <a:gd name="connsiteX0" fmla="*/ 2478 w 1323216"/>
                <a:gd name="connsiteY0" fmla="*/ 1053058 h 1529194"/>
                <a:gd name="connsiteX1" fmla="*/ 650550 w 1323216"/>
                <a:gd name="connsiteY1" fmla="*/ 1512396 h 1529194"/>
                <a:gd name="connsiteX2" fmla="*/ 1320738 w 1323216"/>
                <a:gd name="connsiteY2" fmla="*/ 1075918 h 1529194"/>
                <a:gd name="connsiteX3" fmla="*/ 665418 w 1323216"/>
                <a:gd name="connsiteY3" fmla="*/ 1498 h 1529194"/>
                <a:gd name="connsiteX4" fmla="*/ 2478 w 1323216"/>
                <a:gd name="connsiteY4" fmla="*/ 1053058 h 1529194"/>
                <a:gd name="connsiteX0" fmla="*/ 2478 w 1323216"/>
                <a:gd name="connsiteY0" fmla="*/ 1064110 h 1540246"/>
                <a:gd name="connsiteX1" fmla="*/ 650550 w 1323216"/>
                <a:gd name="connsiteY1" fmla="*/ 1523448 h 1540246"/>
                <a:gd name="connsiteX2" fmla="*/ 1320738 w 1323216"/>
                <a:gd name="connsiteY2" fmla="*/ 1086970 h 1540246"/>
                <a:gd name="connsiteX3" fmla="*/ 665418 w 1323216"/>
                <a:gd name="connsiteY3" fmla="*/ 12550 h 1540246"/>
                <a:gd name="connsiteX4" fmla="*/ 2478 w 1323216"/>
                <a:gd name="connsiteY4" fmla="*/ 1064110 h 1540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3216" h="1540246">
                  <a:moveTo>
                    <a:pt x="2478" y="1064110"/>
                  </a:moveTo>
                  <a:cubicBezTo>
                    <a:pt x="0" y="1315926"/>
                    <a:pt x="275384" y="1506650"/>
                    <a:pt x="650550" y="1523448"/>
                  </a:cubicBezTo>
                  <a:cubicBezTo>
                    <a:pt x="1025716" y="1540246"/>
                    <a:pt x="1318260" y="1338786"/>
                    <a:pt x="1320738" y="1086970"/>
                  </a:cubicBezTo>
                  <a:cubicBezTo>
                    <a:pt x="1323216" y="835154"/>
                    <a:pt x="888135" y="25100"/>
                    <a:pt x="665418" y="12550"/>
                  </a:cubicBezTo>
                  <a:cubicBezTo>
                    <a:pt x="442701" y="0"/>
                    <a:pt x="4956" y="812294"/>
                    <a:pt x="2478" y="1064110"/>
                  </a:cubicBezTo>
                  <a:close/>
                </a:path>
              </a:pathLst>
            </a:cu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1" name="グループ化 223"/>
            <p:cNvGrpSpPr/>
            <p:nvPr/>
          </p:nvGrpSpPr>
          <p:grpSpPr>
            <a:xfrm>
              <a:off x="4918908" y="4634828"/>
              <a:ext cx="810380" cy="361364"/>
              <a:chOff x="4913173" y="4626811"/>
              <a:chExt cx="846332" cy="377397"/>
            </a:xfrm>
            <a:solidFill>
              <a:srgbClr val="FFFF00"/>
            </a:solidFill>
          </p:grpSpPr>
          <p:sp>
            <p:nvSpPr>
              <p:cNvPr id="54" name="弦 53"/>
              <p:cNvSpPr/>
              <p:nvPr/>
            </p:nvSpPr>
            <p:spPr>
              <a:xfrm rot="19800000">
                <a:off x="4913173" y="4626811"/>
                <a:ext cx="377397" cy="377397"/>
              </a:xfrm>
              <a:prstGeom prst="chord">
                <a:avLst>
                  <a:gd name="adj1" fmla="val 2700000"/>
                  <a:gd name="adj2" fmla="val 14564542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弦 54"/>
              <p:cNvSpPr/>
              <p:nvPr/>
            </p:nvSpPr>
            <p:spPr>
              <a:xfrm rot="1800000" flipH="1">
                <a:off x="5382108" y="4626811"/>
                <a:ext cx="377397" cy="377397"/>
              </a:xfrm>
              <a:prstGeom prst="chord">
                <a:avLst>
                  <a:gd name="adj1" fmla="val 2700000"/>
                  <a:gd name="adj2" fmla="val 14564542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2" name="円/楕円 51"/>
            <p:cNvSpPr/>
            <p:nvPr/>
          </p:nvSpPr>
          <p:spPr>
            <a:xfrm>
              <a:off x="5068932" y="4797638"/>
              <a:ext cx="148420" cy="14842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円/楕円 52"/>
            <p:cNvSpPr/>
            <p:nvPr/>
          </p:nvSpPr>
          <p:spPr>
            <a:xfrm>
              <a:off x="5432787" y="4797638"/>
              <a:ext cx="148420" cy="14842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182471" y="233645"/>
            <a:ext cx="9451050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カラス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82471" y="4628743"/>
            <a:ext cx="9451050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6" name="グループ化 25"/>
          <p:cNvGrpSpPr/>
          <p:nvPr/>
        </p:nvGrpSpPr>
        <p:grpSpPr>
          <a:xfrm>
            <a:off x="2744632" y="2364869"/>
            <a:ext cx="4326728" cy="4090588"/>
            <a:chOff x="4344057" y="4364876"/>
            <a:chExt cx="1942444" cy="1836432"/>
          </a:xfrm>
        </p:grpSpPr>
        <p:grpSp>
          <p:nvGrpSpPr>
            <p:cNvPr id="27" name="グループ化 235"/>
            <p:cNvGrpSpPr/>
            <p:nvPr/>
          </p:nvGrpSpPr>
          <p:grpSpPr>
            <a:xfrm>
              <a:off x="4344057" y="4720793"/>
              <a:ext cx="1942444" cy="1156605"/>
              <a:chOff x="4160912" y="4720793"/>
              <a:chExt cx="2308733" cy="1156605"/>
            </a:xfrm>
            <a:solidFill>
              <a:schemeClr val="tx1">
                <a:lumMod val="75000"/>
                <a:lumOff val="25000"/>
              </a:schemeClr>
            </a:solidFill>
          </p:grpSpPr>
          <p:grpSp>
            <p:nvGrpSpPr>
              <p:cNvPr id="40" name="グループ化 232"/>
              <p:cNvGrpSpPr/>
              <p:nvPr/>
            </p:nvGrpSpPr>
            <p:grpSpPr>
              <a:xfrm flipH="1">
                <a:off x="5313040" y="4720793"/>
                <a:ext cx="1156605" cy="1156605"/>
                <a:chOff x="4084554" y="4720793"/>
                <a:chExt cx="1156605" cy="1156605"/>
              </a:xfrm>
              <a:grpFill/>
            </p:grpSpPr>
            <p:sp>
              <p:nvSpPr>
                <p:cNvPr id="60" name="弦 59"/>
                <p:cNvSpPr/>
                <p:nvPr/>
              </p:nvSpPr>
              <p:spPr>
                <a:xfrm rot="3600000">
                  <a:off x="4084554" y="4720793"/>
                  <a:ext cx="1156605" cy="1156605"/>
                </a:xfrm>
                <a:prstGeom prst="chord">
                  <a:avLst>
                    <a:gd name="adj1" fmla="val 2700000"/>
                    <a:gd name="adj2" fmla="val 15525020"/>
                  </a:avLst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弦 60"/>
                <p:cNvSpPr/>
                <p:nvPr/>
              </p:nvSpPr>
              <p:spPr>
                <a:xfrm rot="3600000">
                  <a:off x="4193211" y="4886975"/>
                  <a:ext cx="944679" cy="944679"/>
                </a:xfrm>
                <a:prstGeom prst="chord">
                  <a:avLst>
                    <a:gd name="adj1" fmla="val 2700000"/>
                    <a:gd name="adj2" fmla="val 1552502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" name="グループ化 231"/>
              <p:cNvGrpSpPr/>
              <p:nvPr/>
            </p:nvGrpSpPr>
            <p:grpSpPr>
              <a:xfrm>
                <a:off x="4160912" y="4720793"/>
                <a:ext cx="1156605" cy="1156605"/>
                <a:chOff x="4084554" y="4720793"/>
                <a:chExt cx="1156605" cy="1156605"/>
              </a:xfrm>
              <a:grpFill/>
            </p:grpSpPr>
            <p:sp>
              <p:nvSpPr>
                <p:cNvPr id="42" name="弦 41"/>
                <p:cNvSpPr/>
                <p:nvPr/>
              </p:nvSpPr>
              <p:spPr>
                <a:xfrm rot="3600000">
                  <a:off x="4084554" y="4720793"/>
                  <a:ext cx="1156605" cy="1156605"/>
                </a:xfrm>
                <a:prstGeom prst="chord">
                  <a:avLst>
                    <a:gd name="adj1" fmla="val 2700000"/>
                    <a:gd name="adj2" fmla="val 15525020"/>
                  </a:avLst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弦 42"/>
                <p:cNvSpPr/>
                <p:nvPr/>
              </p:nvSpPr>
              <p:spPr>
                <a:xfrm rot="3600000">
                  <a:off x="4193211" y="4886975"/>
                  <a:ext cx="944679" cy="944679"/>
                </a:xfrm>
                <a:prstGeom prst="chord">
                  <a:avLst>
                    <a:gd name="adj1" fmla="val 2700000"/>
                    <a:gd name="adj2" fmla="val 1552502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8" name="グループ化 228"/>
            <p:cNvGrpSpPr/>
            <p:nvPr/>
          </p:nvGrpSpPr>
          <p:grpSpPr>
            <a:xfrm>
              <a:off x="4748034" y="5661248"/>
              <a:ext cx="1152128" cy="540060"/>
              <a:chOff x="4736976" y="5661248"/>
              <a:chExt cx="1152128" cy="54006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36" name="星 4 35"/>
              <p:cNvSpPr/>
              <p:nvPr/>
            </p:nvSpPr>
            <p:spPr>
              <a:xfrm rot="5400000">
                <a:off x="5475058" y="5787262"/>
                <a:ext cx="324036" cy="504056"/>
              </a:xfrm>
              <a:prstGeom prst="star4">
                <a:avLst>
                  <a:gd name="adj" fmla="val 16279"/>
                </a:avLst>
              </a:prstGeom>
              <a:solidFill>
                <a:srgbClr val="FFFF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ローチャート : 論理積ゲート 36"/>
              <p:cNvSpPr/>
              <p:nvPr/>
            </p:nvSpPr>
            <p:spPr>
              <a:xfrm rot="5400000">
                <a:off x="5493060" y="5697252"/>
                <a:ext cx="288032" cy="216024"/>
              </a:xfrm>
              <a:prstGeom prst="flowChartDelay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星 4 37"/>
              <p:cNvSpPr/>
              <p:nvPr/>
            </p:nvSpPr>
            <p:spPr>
              <a:xfrm rot="5400000">
                <a:off x="4826986" y="5787262"/>
                <a:ext cx="324036" cy="504056"/>
              </a:xfrm>
              <a:prstGeom prst="star4">
                <a:avLst>
                  <a:gd name="adj" fmla="val 16279"/>
                </a:avLst>
              </a:prstGeom>
              <a:solidFill>
                <a:srgbClr val="FFFF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ローチャート : 論理積ゲート 38"/>
              <p:cNvSpPr/>
              <p:nvPr/>
            </p:nvSpPr>
            <p:spPr>
              <a:xfrm rot="5400000">
                <a:off x="4844988" y="5697252"/>
                <a:ext cx="288032" cy="216024"/>
              </a:xfrm>
              <a:prstGeom prst="flowChartDelay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" name="フリーフォーム 28"/>
            <p:cNvSpPr/>
            <p:nvPr/>
          </p:nvSpPr>
          <p:spPr>
            <a:xfrm>
              <a:off x="4662490" y="4364876"/>
              <a:ext cx="1323216" cy="1529194"/>
            </a:xfrm>
            <a:custGeom>
              <a:avLst/>
              <a:gdLst>
                <a:gd name="connsiteX0" fmla="*/ 0 w 1318260"/>
                <a:gd name="connsiteY0" fmla="*/ 1052830 h 1391920"/>
                <a:gd name="connsiteX1" fmla="*/ 662940 w 1318260"/>
                <a:gd name="connsiteY1" fmla="*/ 1388110 h 1391920"/>
                <a:gd name="connsiteX2" fmla="*/ 1318260 w 1318260"/>
                <a:gd name="connsiteY2" fmla="*/ 1075690 h 1391920"/>
                <a:gd name="connsiteX3" fmla="*/ 662940 w 1318260"/>
                <a:gd name="connsiteY3" fmla="*/ 1270 h 1391920"/>
                <a:gd name="connsiteX4" fmla="*/ 0 w 1318260"/>
                <a:gd name="connsiteY4" fmla="*/ 1052830 h 1391920"/>
                <a:gd name="connsiteX0" fmla="*/ 2478 w 1323216"/>
                <a:gd name="connsiteY0" fmla="*/ 1052830 h 1515978"/>
                <a:gd name="connsiteX1" fmla="*/ 650550 w 1323216"/>
                <a:gd name="connsiteY1" fmla="*/ 1512168 h 1515978"/>
                <a:gd name="connsiteX2" fmla="*/ 1320738 w 1323216"/>
                <a:gd name="connsiteY2" fmla="*/ 1075690 h 1515978"/>
                <a:gd name="connsiteX3" fmla="*/ 665418 w 1323216"/>
                <a:gd name="connsiteY3" fmla="*/ 1270 h 1515978"/>
                <a:gd name="connsiteX4" fmla="*/ 2478 w 1323216"/>
                <a:gd name="connsiteY4" fmla="*/ 1052830 h 1515978"/>
                <a:gd name="connsiteX0" fmla="*/ 2478 w 1323216"/>
                <a:gd name="connsiteY0" fmla="*/ 1052830 h 1528966"/>
                <a:gd name="connsiteX1" fmla="*/ 650550 w 1323216"/>
                <a:gd name="connsiteY1" fmla="*/ 1512168 h 1528966"/>
                <a:gd name="connsiteX2" fmla="*/ 1320738 w 1323216"/>
                <a:gd name="connsiteY2" fmla="*/ 1075690 h 1528966"/>
                <a:gd name="connsiteX3" fmla="*/ 665418 w 1323216"/>
                <a:gd name="connsiteY3" fmla="*/ 1270 h 1528966"/>
                <a:gd name="connsiteX4" fmla="*/ 2478 w 1323216"/>
                <a:gd name="connsiteY4" fmla="*/ 1052830 h 1528966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56233 h 1532369"/>
                <a:gd name="connsiteX1" fmla="*/ 650550 w 1323216"/>
                <a:gd name="connsiteY1" fmla="*/ 1515571 h 1532369"/>
                <a:gd name="connsiteX2" fmla="*/ 1320738 w 1323216"/>
                <a:gd name="connsiteY2" fmla="*/ 1079093 h 1532369"/>
                <a:gd name="connsiteX3" fmla="*/ 665418 w 1323216"/>
                <a:gd name="connsiteY3" fmla="*/ 4673 h 1532369"/>
                <a:gd name="connsiteX4" fmla="*/ 2478 w 1323216"/>
                <a:gd name="connsiteY4" fmla="*/ 1056233 h 1532369"/>
                <a:gd name="connsiteX0" fmla="*/ 2478 w 1323216"/>
                <a:gd name="connsiteY0" fmla="*/ 1056412 h 1532548"/>
                <a:gd name="connsiteX1" fmla="*/ 650550 w 1323216"/>
                <a:gd name="connsiteY1" fmla="*/ 1515750 h 1532548"/>
                <a:gd name="connsiteX2" fmla="*/ 1320738 w 1323216"/>
                <a:gd name="connsiteY2" fmla="*/ 1079272 h 1532548"/>
                <a:gd name="connsiteX3" fmla="*/ 665418 w 1323216"/>
                <a:gd name="connsiteY3" fmla="*/ 4852 h 1532548"/>
                <a:gd name="connsiteX4" fmla="*/ 2478 w 1323216"/>
                <a:gd name="connsiteY4" fmla="*/ 1056412 h 1532548"/>
                <a:gd name="connsiteX0" fmla="*/ 2478 w 1323216"/>
                <a:gd name="connsiteY0" fmla="*/ 1053058 h 1529194"/>
                <a:gd name="connsiteX1" fmla="*/ 650550 w 1323216"/>
                <a:gd name="connsiteY1" fmla="*/ 1512396 h 1529194"/>
                <a:gd name="connsiteX2" fmla="*/ 1320738 w 1323216"/>
                <a:gd name="connsiteY2" fmla="*/ 1075918 h 1529194"/>
                <a:gd name="connsiteX3" fmla="*/ 665418 w 1323216"/>
                <a:gd name="connsiteY3" fmla="*/ 1498 h 1529194"/>
                <a:gd name="connsiteX4" fmla="*/ 2478 w 1323216"/>
                <a:gd name="connsiteY4" fmla="*/ 1053058 h 1529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3216" h="1529194">
                  <a:moveTo>
                    <a:pt x="2478" y="1053058"/>
                  </a:moveTo>
                  <a:cubicBezTo>
                    <a:pt x="0" y="1304874"/>
                    <a:pt x="275384" y="1495598"/>
                    <a:pt x="650550" y="1512396"/>
                  </a:cubicBezTo>
                  <a:cubicBezTo>
                    <a:pt x="1025716" y="1529194"/>
                    <a:pt x="1318260" y="1327734"/>
                    <a:pt x="1320738" y="1075918"/>
                  </a:cubicBezTo>
                  <a:cubicBezTo>
                    <a:pt x="1323216" y="824102"/>
                    <a:pt x="1108668" y="0"/>
                    <a:pt x="665418" y="1498"/>
                  </a:cubicBezTo>
                  <a:cubicBezTo>
                    <a:pt x="222168" y="2996"/>
                    <a:pt x="4956" y="801242"/>
                    <a:pt x="2478" y="105305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 29"/>
            <p:cNvSpPr/>
            <p:nvPr/>
          </p:nvSpPr>
          <p:spPr>
            <a:xfrm rot="10800000">
              <a:off x="5036066" y="5013175"/>
              <a:ext cx="576065" cy="648072"/>
            </a:xfrm>
            <a:custGeom>
              <a:avLst/>
              <a:gdLst>
                <a:gd name="connsiteX0" fmla="*/ 0 w 1318260"/>
                <a:gd name="connsiteY0" fmla="*/ 1052830 h 1391920"/>
                <a:gd name="connsiteX1" fmla="*/ 662940 w 1318260"/>
                <a:gd name="connsiteY1" fmla="*/ 1388110 h 1391920"/>
                <a:gd name="connsiteX2" fmla="*/ 1318260 w 1318260"/>
                <a:gd name="connsiteY2" fmla="*/ 1075690 h 1391920"/>
                <a:gd name="connsiteX3" fmla="*/ 662940 w 1318260"/>
                <a:gd name="connsiteY3" fmla="*/ 1270 h 1391920"/>
                <a:gd name="connsiteX4" fmla="*/ 0 w 1318260"/>
                <a:gd name="connsiteY4" fmla="*/ 1052830 h 1391920"/>
                <a:gd name="connsiteX0" fmla="*/ 2478 w 1323216"/>
                <a:gd name="connsiteY0" fmla="*/ 1052830 h 1515978"/>
                <a:gd name="connsiteX1" fmla="*/ 650550 w 1323216"/>
                <a:gd name="connsiteY1" fmla="*/ 1512168 h 1515978"/>
                <a:gd name="connsiteX2" fmla="*/ 1320738 w 1323216"/>
                <a:gd name="connsiteY2" fmla="*/ 1075690 h 1515978"/>
                <a:gd name="connsiteX3" fmla="*/ 665418 w 1323216"/>
                <a:gd name="connsiteY3" fmla="*/ 1270 h 1515978"/>
                <a:gd name="connsiteX4" fmla="*/ 2478 w 1323216"/>
                <a:gd name="connsiteY4" fmla="*/ 1052830 h 1515978"/>
                <a:gd name="connsiteX0" fmla="*/ 2478 w 1323216"/>
                <a:gd name="connsiteY0" fmla="*/ 1052830 h 1528966"/>
                <a:gd name="connsiteX1" fmla="*/ 650550 w 1323216"/>
                <a:gd name="connsiteY1" fmla="*/ 1512168 h 1528966"/>
                <a:gd name="connsiteX2" fmla="*/ 1320738 w 1323216"/>
                <a:gd name="connsiteY2" fmla="*/ 1075690 h 1528966"/>
                <a:gd name="connsiteX3" fmla="*/ 665418 w 1323216"/>
                <a:gd name="connsiteY3" fmla="*/ 1270 h 1528966"/>
                <a:gd name="connsiteX4" fmla="*/ 2478 w 1323216"/>
                <a:gd name="connsiteY4" fmla="*/ 1052830 h 1528966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56233 h 1532369"/>
                <a:gd name="connsiteX1" fmla="*/ 650550 w 1323216"/>
                <a:gd name="connsiteY1" fmla="*/ 1515571 h 1532369"/>
                <a:gd name="connsiteX2" fmla="*/ 1320738 w 1323216"/>
                <a:gd name="connsiteY2" fmla="*/ 1079093 h 1532369"/>
                <a:gd name="connsiteX3" fmla="*/ 665418 w 1323216"/>
                <a:gd name="connsiteY3" fmla="*/ 4673 h 1532369"/>
                <a:gd name="connsiteX4" fmla="*/ 2478 w 1323216"/>
                <a:gd name="connsiteY4" fmla="*/ 1056233 h 1532369"/>
                <a:gd name="connsiteX0" fmla="*/ 2478 w 1323216"/>
                <a:gd name="connsiteY0" fmla="*/ 1056412 h 1532548"/>
                <a:gd name="connsiteX1" fmla="*/ 650550 w 1323216"/>
                <a:gd name="connsiteY1" fmla="*/ 1515750 h 1532548"/>
                <a:gd name="connsiteX2" fmla="*/ 1320738 w 1323216"/>
                <a:gd name="connsiteY2" fmla="*/ 1079272 h 1532548"/>
                <a:gd name="connsiteX3" fmla="*/ 665418 w 1323216"/>
                <a:gd name="connsiteY3" fmla="*/ 4852 h 1532548"/>
                <a:gd name="connsiteX4" fmla="*/ 2478 w 1323216"/>
                <a:gd name="connsiteY4" fmla="*/ 1056412 h 1532548"/>
                <a:gd name="connsiteX0" fmla="*/ 2478 w 1323216"/>
                <a:gd name="connsiteY0" fmla="*/ 1053058 h 1529194"/>
                <a:gd name="connsiteX1" fmla="*/ 650550 w 1323216"/>
                <a:gd name="connsiteY1" fmla="*/ 1512396 h 1529194"/>
                <a:gd name="connsiteX2" fmla="*/ 1320738 w 1323216"/>
                <a:gd name="connsiteY2" fmla="*/ 1075918 h 1529194"/>
                <a:gd name="connsiteX3" fmla="*/ 665418 w 1323216"/>
                <a:gd name="connsiteY3" fmla="*/ 1498 h 1529194"/>
                <a:gd name="connsiteX4" fmla="*/ 2478 w 1323216"/>
                <a:gd name="connsiteY4" fmla="*/ 1053058 h 1529194"/>
                <a:gd name="connsiteX0" fmla="*/ 2478 w 1323216"/>
                <a:gd name="connsiteY0" fmla="*/ 1064110 h 1540246"/>
                <a:gd name="connsiteX1" fmla="*/ 650550 w 1323216"/>
                <a:gd name="connsiteY1" fmla="*/ 1523448 h 1540246"/>
                <a:gd name="connsiteX2" fmla="*/ 1320738 w 1323216"/>
                <a:gd name="connsiteY2" fmla="*/ 1086970 h 1540246"/>
                <a:gd name="connsiteX3" fmla="*/ 665418 w 1323216"/>
                <a:gd name="connsiteY3" fmla="*/ 12550 h 1540246"/>
                <a:gd name="connsiteX4" fmla="*/ 2478 w 1323216"/>
                <a:gd name="connsiteY4" fmla="*/ 1064110 h 1540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3216" h="1540246">
                  <a:moveTo>
                    <a:pt x="2478" y="1064110"/>
                  </a:moveTo>
                  <a:cubicBezTo>
                    <a:pt x="0" y="1315926"/>
                    <a:pt x="275384" y="1506650"/>
                    <a:pt x="650550" y="1523448"/>
                  </a:cubicBezTo>
                  <a:cubicBezTo>
                    <a:pt x="1025716" y="1540246"/>
                    <a:pt x="1318260" y="1338786"/>
                    <a:pt x="1320738" y="1086970"/>
                  </a:cubicBezTo>
                  <a:cubicBezTo>
                    <a:pt x="1323216" y="835154"/>
                    <a:pt x="888135" y="25100"/>
                    <a:pt x="665418" y="12550"/>
                  </a:cubicBezTo>
                  <a:cubicBezTo>
                    <a:pt x="442701" y="0"/>
                    <a:pt x="4956" y="812294"/>
                    <a:pt x="2478" y="1064110"/>
                  </a:cubicBezTo>
                  <a:close/>
                </a:path>
              </a:pathLst>
            </a:cu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" name="グループ化 223"/>
            <p:cNvGrpSpPr/>
            <p:nvPr/>
          </p:nvGrpSpPr>
          <p:grpSpPr>
            <a:xfrm>
              <a:off x="4918908" y="4634828"/>
              <a:ext cx="810380" cy="361364"/>
              <a:chOff x="4913173" y="4626811"/>
              <a:chExt cx="846332" cy="377397"/>
            </a:xfrm>
            <a:solidFill>
              <a:srgbClr val="FFFF00"/>
            </a:solidFill>
          </p:grpSpPr>
          <p:sp>
            <p:nvSpPr>
              <p:cNvPr id="34" name="弦 33"/>
              <p:cNvSpPr/>
              <p:nvPr/>
            </p:nvSpPr>
            <p:spPr>
              <a:xfrm rot="19800000">
                <a:off x="4913173" y="4626811"/>
                <a:ext cx="377397" cy="377397"/>
              </a:xfrm>
              <a:prstGeom prst="chord">
                <a:avLst>
                  <a:gd name="adj1" fmla="val 2700000"/>
                  <a:gd name="adj2" fmla="val 14564542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弦 34"/>
              <p:cNvSpPr/>
              <p:nvPr/>
            </p:nvSpPr>
            <p:spPr>
              <a:xfrm rot="1800000" flipH="1">
                <a:off x="5382108" y="4626811"/>
                <a:ext cx="377397" cy="377397"/>
              </a:xfrm>
              <a:prstGeom prst="chord">
                <a:avLst>
                  <a:gd name="adj1" fmla="val 2700000"/>
                  <a:gd name="adj2" fmla="val 14564542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" name="円/楕円 31"/>
            <p:cNvSpPr/>
            <p:nvPr/>
          </p:nvSpPr>
          <p:spPr>
            <a:xfrm>
              <a:off x="5068932" y="4797638"/>
              <a:ext cx="148420" cy="14842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円/楕円 32"/>
            <p:cNvSpPr/>
            <p:nvPr/>
          </p:nvSpPr>
          <p:spPr>
            <a:xfrm>
              <a:off x="5432787" y="4797638"/>
              <a:ext cx="148420" cy="14842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272480" y="4991162"/>
            <a:ext cx="9406045" cy="201593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2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カラス注意</a:t>
            </a:r>
            <a:endParaRPr kumimoji="1" lang="ja-JP" altLang="en-US" sz="125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72479" y="428450"/>
            <a:ext cx="9406045" cy="101566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60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襲ってくることがあります</a:t>
            </a:r>
            <a:endParaRPr kumimoji="1" lang="ja-JP" altLang="en-US" sz="6000" b="1" spc="5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6" name="グループ化 25"/>
          <p:cNvGrpSpPr/>
          <p:nvPr/>
        </p:nvGrpSpPr>
        <p:grpSpPr>
          <a:xfrm>
            <a:off x="3140872" y="1414720"/>
            <a:ext cx="3534248" cy="3341360"/>
            <a:chOff x="4344057" y="4364876"/>
            <a:chExt cx="1942444" cy="1836432"/>
          </a:xfrm>
        </p:grpSpPr>
        <p:grpSp>
          <p:nvGrpSpPr>
            <p:cNvPr id="27" name="グループ化 235"/>
            <p:cNvGrpSpPr/>
            <p:nvPr/>
          </p:nvGrpSpPr>
          <p:grpSpPr>
            <a:xfrm>
              <a:off x="4344057" y="4720793"/>
              <a:ext cx="1942444" cy="1156605"/>
              <a:chOff x="4160912" y="4720793"/>
              <a:chExt cx="2308733" cy="1156605"/>
            </a:xfrm>
            <a:solidFill>
              <a:schemeClr val="tx1">
                <a:lumMod val="75000"/>
                <a:lumOff val="25000"/>
              </a:schemeClr>
            </a:solidFill>
          </p:grpSpPr>
          <p:grpSp>
            <p:nvGrpSpPr>
              <p:cNvPr id="41" name="グループ化 232"/>
              <p:cNvGrpSpPr/>
              <p:nvPr/>
            </p:nvGrpSpPr>
            <p:grpSpPr>
              <a:xfrm flipH="1">
                <a:off x="5313040" y="4720793"/>
                <a:ext cx="1156605" cy="1156605"/>
                <a:chOff x="4084554" y="4720793"/>
                <a:chExt cx="1156605" cy="1156605"/>
              </a:xfrm>
              <a:grpFill/>
            </p:grpSpPr>
            <p:sp>
              <p:nvSpPr>
                <p:cNvPr id="60" name="弦 59"/>
                <p:cNvSpPr/>
                <p:nvPr/>
              </p:nvSpPr>
              <p:spPr>
                <a:xfrm rot="3600000">
                  <a:off x="4084554" y="4720793"/>
                  <a:ext cx="1156605" cy="1156605"/>
                </a:xfrm>
                <a:prstGeom prst="chord">
                  <a:avLst>
                    <a:gd name="adj1" fmla="val 2700000"/>
                    <a:gd name="adj2" fmla="val 15525020"/>
                  </a:avLst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弦 60"/>
                <p:cNvSpPr/>
                <p:nvPr/>
              </p:nvSpPr>
              <p:spPr>
                <a:xfrm rot="3600000">
                  <a:off x="4193211" y="4886975"/>
                  <a:ext cx="944679" cy="944679"/>
                </a:xfrm>
                <a:prstGeom prst="chord">
                  <a:avLst>
                    <a:gd name="adj1" fmla="val 2700000"/>
                    <a:gd name="adj2" fmla="val 1552502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" name="グループ化 231"/>
              <p:cNvGrpSpPr/>
              <p:nvPr/>
            </p:nvGrpSpPr>
            <p:grpSpPr>
              <a:xfrm>
                <a:off x="4160912" y="4720793"/>
                <a:ext cx="1156605" cy="1156605"/>
                <a:chOff x="4084554" y="4720793"/>
                <a:chExt cx="1156605" cy="1156605"/>
              </a:xfrm>
              <a:grpFill/>
            </p:grpSpPr>
            <p:sp>
              <p:nvSpPr>
                <p:cNvPr id="43" name="弦 42"/>
                <p:cNvSpPr/>
                <p:nvPr/>
              </p:nvSpPr>
              <p:spPr>
                <a:xfrm rot="3600000">
                  <a:off x="4084554" y="4720793"/>
                  <a:ext cx="1156605" cy="1156605"/>
                </a:xfrm>
                <a:prstGeom prst="chord">
                  <a:avLst>
                    <a:gd name="adj1" fmla="val 2700000"/>
                    <a:gd name="adj2" fmla="val 15525020"/>
                  </a:avLst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弦 58"/>
                <p:cNvSpPr/>
                <p:nvPr/>
              </p:nvSpPr>
              <p:spPr>
                <a:xfrm rot="3600000">
                  <a:off x="4193211" y="4886975"/>
                  <a:ext cx="944679" cy="944679"/>
                </a:xfrm>
                <a:prstGeom prst="chord">
                  <a:avLst>
                    <a:gd name="adj1" fmla="val 2700000"/>
                    <a:gd name="adj2" fmla="val 1552502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8" name="グループ化 228"/>
            <p:cNvGrpSpPr/>
            <p:nvPr/>
          </p:nvGrpSpPr>
          <p:grpSpPr>
            <a:xfrm>
              <a:off x="4748034" y="5661248"/>
              <a:ext cx="1152128" cy="540060"/>
              <a:chOff x="4736976" y="5661248"/>
              <a:chExt cx="1152128" cy="54006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37" name="星 4 36"/>
              <p:cNvSpPr/>
              <p:nvPr/>
            </p:nvSpPr>
            <p:spPr>
              <a:xfrm rot="5400000">
                <a:off x="5475058" y="5787262"/>
                <a:ext cx="324036" cy="504056"/>
              </a:xfrm>
              <a:prstGeom prst="star4">
                <a:avLst>
                  <a:gd name="adj" fmla="val 16279"/>
                </a:avLst>
              </a:prstGeom>
              <a:solidFill>
                <a:srgbClr val="FFFF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ローチャート : 論理積ゲート 37"/>
              <p:cNvSpPr/>
              <p:nvPr/>
            </p:nvSpPr>
            <p:spPr>
              <a:xfrm rot="5400000">
                <a:off x="5493060" y="5697252"/>
                <a:ext cx="288032" cy="216024"/>
              </a:xfrm>
              <a:prstGeom prst="flowChartDelay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星 4 38"/>
              <p:cNvSpPr/>
              <p:nvPr/>
            </p:nvSpPr>
            <p:spPr>
              <a:xfrm rot="5400000">
                <a:off x="4826986" y="5787262"/>
                <a:ext cx="324036" cy="504056"/>
              </a:xfrm>
              <a:prstGeom prst="star4">
                <a:avLst>
                  <a:gd name="adj" fmla="val 16279"/>
                </a:avLst>
              </a:prstGeom>
              <a:solidFill>
                <a:srgbClr val="FFFF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ローチャート : 論理積ゲート 39"/>
              <p:cNvSpPr/>
              <p:nvPr/>
            </p:nvSpPr>
            <p:spPr>
              <a:xfrm rot="5400000">
                <a:off x="4844988" y="5697252"/>
                <a:ext cx="288032" cy="216024"/>
              </a:xfrm>
              <a:prstGeom prst="flowChartDelay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" name="フリーフォーム 28"/>
            <p:cNvSpPr/>
            <p:nvPr/>
          </p:nvSpPr>
          <p:spPr>
            <a:xfrm>
              <a:off x="4662490" y="4364876"/>
              <a:ext cx="1323216" cy="1529194"/>
            </a:xfrm>
            <a:custGeom>
              <a:avLst/>
              <a:gdLst>
                <a:gd name="connsiteX0" fmla="*/ 0 w 1318260"/>
                <a:gd name="connsiteY0" fmla="*/ 1052830 h 1391920"/>
                <a:gd name="connsiteX1" fmla="*/ 662940 w 1318260"/>
                <a:gd name="connsiteY1" fmla="*/ 1388110 h 1391920"/>
                <a:gd name="connsiteX2" fmla="*/ 1318260 w 1318260"/>
                <a:gd name="connsiteY2" fmla="*/ 1075690 h 1391920"/>
                <a:gd name="connsiteX3" fmla="*/ 662940 w 1318260"/>
                <a:gd name="connsiteY3" fmla="*/ 1270 h 1391920"/>
                <a:gd name="connsiteX4" fmla="*/ 0 w 1318260"/>
                <a:gd name="connsiteY4" fmla="*/ 1052830 h 1391920"/>
                <a:gd name="connsiteX0" fmla="*/ 2478 w 1323216"/>
                <a:gd name="connsiteY0" fmla="*/ 1052830 h 1515978"/>
                <a:gd name="connsiteX1" fmla="*/ 650550 w 1323216"/>
                <a:gd name="connsiteY1" fmla="*/ 1512168 h 1515978"/>
                <a:gd name="connsiteX2" fmla="*/ 1320738 w 1323216"/>
                <a:gd name="connsiteY2" fmla="*/ 1075690 h 1515978"/>
                <a:gd name="connsiteX3" fmla="*/ 665418 w 1323216"/>
                <a:gd name="connsiteY3" fmla="*/ 1270 h 1515978"/>
                <a:gd name="connsiteX4" fmla="*/ 2478 w 1323216"/>
                <a:gd name="connsiteY4" fmla="*/ 1052830 h 1515978"/>
                <a:gd name="connsiteX0" fmla="*/ 2478 w 1323216"/>
                <a:gd name="connsiteY0" fmla="*/ 1052830 h 1528966"/>
                <a:gd name="connsiteX1" fmla="*/ 650550 w 1323216"/>
                <a:gd name="connsiteY1" fmla="*/ 1512168 h 1528966"/>
                <a:gd name="connsiteX2" fmla="*/ 1320738 w 1323216"/>
                <a:gd name="connsiteY2" fmla="*/ 1075690 h 1528966"/>
                <a:gd name="connsiteX3" fmla="*/ 665418 w 1323216"/>
                <a:gd name="connsiteY3" fmla="*/ 1270 h 1528966"/>
                <a:gd name="connsiteX4" fmla="*/ 2478 w 1323216"/>
                <a:gd name="connsiteY4" fmla="*/ 1052830 h 1528966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56233 h 1532369"/>
                <a:gd name="connsiteX1" fmla="*/ 650550 w 1323216"/>
                <a:gd name="connsiteY1" fmla="*/ 1515571 h 1532369"/>
                <a:gd name="connsiteX2" fmla="*/ 1320738 w 1323216"/>
                <a:gd name="connsiteY2" fmla="*/ 1079093 h 1532369"/>
                <a:gd name="connsiteX3" fmla="*/ 665418 w 1323216"/>
                <a:gd name="connsiteY3" fmla="*/ 4673 h 1532369"/>
                <a:gd name="connsiteX4" fmla="*/ 2478 w 1323216"/>
                <a:gd name="connsiteY4" fmla="*/ 1056233 h 1532369"/>
                <a:gd name="connsiteX0" fmla="*/ 2478 w 1323216"/>
                <a:gd name="connsiteY0" fmla="*/ 1056412 h 1532548"/>
                <a:gd name="connsiteX1" fmla="*/ 650550 w 1323216"/>
                <a:gd name="connsiteY1" fmla="*/ 1515750 h 1532548"/>
                <a:gd name="connsiteX2" fmla="*/ 1320738 w 1323216"/>
                <a:gd name="connsiteY2" fmla="*/ 1079272 h 1532548"/>
                <a:gd name="connsiteX3" fmla="*/ 665418 w 1323216"/>
                <a:gd name="connsiteY3" fmla="*/ 4852 h 1532548"/>
                <a:gd name="connsiteX4" fmla="*/ 2478 w 1323216"/>
                <a:gd name="connsiteY4" fmla="*/ 1056412 h 1532548"/>
                <a:gd name="connsiteX0" fmla="*/ 2478 w 1323216"/>
                <a:gd name="connsiteY0" fmla="*/ 1053058 h 1529194"/>
                <a:gd name="connsiteX1" fmla="*/ 650550 w 1323216"/>
                <a:gd name="connsiteY1" fmla="*/ 1512396 h 1529194"/>
                <a:gd name="connsiteX2" fmla="*/ 1320738 w 1323216"/>
                <a:gd name="connsiteY2" fmla="*/ 1075918 h 1529194"/>
                <a:gd name="connsiteX3" fmla="*/ 665418 w 1323216"/>
                <a:gd name="connsiteY3" fmla="*/ 1498 h 1529194"/>
                <a:gd name="connsiteX4" fmla="*/ 2478 w 1323216"/>
                <a:gd name="connsiteY4" fmla="*/ 1053058 h 1529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3216" h="1529194">
                  <a:moveTo>
                    <a:pt x="2478" y="1053058"/>
                  </a:moveTo>
                  <a:cubicBezTo>
                    <a:pt x="0" y="1304874"/>
                    <a:pt x="275384" y="1495598"/>
                    <a:pt x="650550" y="1512396"/>
                  </a:cubicBezTo>
                  <a:cubicBezTo>
                    <a:pt x="1025716" y="1529194"/>
                    <a:pt x="1318260" y="1327734"/>
                    <a:pt x="1320738" y="1075918"/>
                  </a:cubicBezTo>
                  <a:cubicBezTo>
                    <a:pt x="1323216" y="824102"/>
                    <a:pt x="1108668" y="0"/>
                    <a:pt x="665418" y="1498"/>
                  </a:cubicBezTo>
                  <a:cubicBezTo>
                    <a:pt x="222168" y="2996"/>
                    <a:pt x="4956" y="801242"/>
                    <a:pt x="2478" y="105305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 29"/>
            <p:cNvSpPr/>
            <p:nvPr/>
          </p:nvSpPr>
          <p:spPr>
            <a:xfrm rot="10800000">
              <a:off x="5036066" y="5013175"/>
              <a:ext cx="576065" cy="648072"/>
            </a:xfrm>
            <a:custGeom>
              <a:avLst/>
              <a:gdLst>
                <a:gd name="connsiteX0" fmla="*/ 0 w 1318260"/>
                <a:gd name="connsiteY0" fmla="*/ 1052830 h 1391920"/>
                <a:gd name="connsiteX1" fmla="*/ 662940 w 1318260"/>
                <a:gd name="connsiteY1" fmla="*/ 1388110 h 1391920"/>
                <a:gd name="connsiteX2" fmla="*/ 1318260 w 1318260"/>
                <a:gd name="connsiteY2" fmla="*/ 1075690 h 1391920"/>
                <a:gd name="connsiteX3" fmla="*/ 662940 w 1318260"/>
                <a:gd name="connsiteY3" fmla="*/ 1270 h 1391920"/>
                <a:gd name="connsiteX4" fmla="*/ 0 w 1318260"/>
                <a:gd name="connsiteY4" fmla="*/ 1052830 h 1391920"/>
                <a:gd name="connsiteX0" fmla="*/ 2478 w 1323216"/>
                <a:gd name="connsiteY0" fmla="*/ 1052830 h 1515978"/>
                <a:gd name="connsiteX1" fmla="*/ 650550 w 1323216"/>
                <a:gd name="connsiteY1" fmla="*/ 1512168 h 1515978"/>
                <a:gd name="connsiteX2" fmla="*/ 1320738 w 1323216"/>
                <a:gd name="connsiteY2" fmla="*/ 1075690 h 1515978"/>
                <a:gd name="connsiteX3" fmla="*/ 665418 w 1323216"/>
                <a:gd name="connsiteY3" fmla="*/ 1270 h 1515978"/>
                <a:gd name="connsiteX4" fmla="*/ 2478 w 1323216"/>
                <a:gd name="connsiteY4" fmla="*/ 1052830 h 1515978"/>
                <a:gd name="connsiteX0" fmla="*/ 2478 w 1323216"/>
                <a:gd name="connsiteY0" fmla="*/ 1052830 h 1528966"/>
                <a:gd name="connsiteX1" fmla="*/ 650550 w 1323216"/>
                <a:gd name="connsiteY1" fmla="*/ 1512168 h 1528966"/>
                <a:gd name="connsiteX2" fmla="*/ 1320738 w 1323216"/>
                <a:gd name="connsiteY2" fmla="*/ 1075690 h 1528966"/>
                <a:gd name="connsiteX3" fmla="*/ 665418 w 1323216"/>
                <a:gd name="connsiteY3" fmla="*/ 1270 h 1528966"/>
                <a:gd name="connsiteX4" fmla="*/ 2478 w 1323216"/>
                <a:gd name="connsiteY4" fmla="*/ 1052830 h 1528966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56233 h 1532369"/>
                <a:gd name="connsiteX1" fmla="*/ 650550 w 1323216"/>
                <a:gd name="connsiteY1" fmla="*/ 1515571 h 1532369"/>
                <a:gd name="connsiteX2" fmla="*/ 1320738 w 1323216"/>
                <a:gd name="connsiteY2" fmla="*/ 1079093 h 1532369"/>
                <a:gd name="connsiteX3" fmla="*/ 665418 w 1323216"/>
                <a:gd name="connsiteY3" fmla="*/ 4673 h 1532369"/>
                <a:gd name="connsiteX4" fmla="*/ 2478 w 1323216"/>
                <a:gd name="connsiteY4" fmla="*/ 1056233 h 1532369"/>
                <a:gd name="connsiteX0" fmla="*/ 2478 w 1323216"/>
                <a:gd name="connsiteY0" fmla="*/ 1056412 h 1532548"/>
                <a:gd name="connsiteX1" fmla="*/ 650550 w 1323216"/>
                <a:gd name="connsiteY1" fmla="*/ 1515750 h 1532548"/>
                <a:gd name="connsiteX2" fmla="*/ 1320738 w 1323216"/>
                <a:gd name="connsiteY2" fmla="*/ 1079272 h 1532548"/>
                <a:gd name="connsiteX3" fmla="*/ 665418 w 1323216"/>
                <a:gd name="connsiteY3" fmla="*/ 4852 h 1532548"/>
                <a:gd name="connsiteX4" fmla="*/ 2478 w 1323216"/>
                <a:gd name="connsiteY4" fmla="*/ 1056412 h 1532548"/>
                <a:gd name="connsiteX0" fmla="*/ 2478 w 1323216"/>
                <a:gd name="connsiteY0" fmla="*/ 1053058 h 1529194"/>
                <a:gd name="connsiteX1" fmla="*/ 650550 w 1323216"/>
                <a:gd name="connsiteY1" fmla="*/ 1512396 h 1529194"/>
                <a:gd name="connsiteX2" fmla="*/ 1320738 w 1323216"/>
                <a:gd name="connsiteY2" fmla="*/ 1075918 h 1529194"/>
                <a:gd name="connsiteX3" fmla="*/ 665418 w 1323216"/>
                <a:gd name="connsiteY3" fmla="*/ 1498 h 1529194"/>
                <a:gd name="connsiteX4" fmla="*/ 2478 w 1323216"/>
                <a:gd name="connsiteY4" fmla="*/ 1053058 h 1529194"/>
                <a:gd name="connsiteX0" fmla="*/ 2478 w 1323216"/>
                <a:gd name="connsiteY0" fmla="*/ 1064110 h 1540246"/>
                <a:gd name="connsiteX1" fmla="*/ 650550 w 1323216"/>
                <a:gd name="connsiteY1" fmla="*/ 1523448 h 1540246"/>
                <a:gd name="connsiteX2" fmla="*/ 1320738 w 1323216"/>
                <a:gd name="connsiteY2" fmla="*/ 1086970 h 1540246"/>
                <a:gd name="connsiteX3" fmla="*/ 665418 w 1323216"/>
                <a:gd name="connsiteY3" fmla="*/ 12550 h 1540246"/>
                <a:gd name="connsiteX4" fmla="*/ 2478 w 1323216"/>
                <a:gd name="connsiteY4" fmla="*/ 1064110 h 1540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3216" h="1540246">
                  <a:moveTo>
                    <a:pt x="2478" y="1064110"/>
                  </a:moveTo>
                  <a:cubicBezTo>
                    <a:pt x="0" y="1315926"/>
                    <a:pt x="275384" y="1506650"/>
                    <a:pt x="650550" y="1523448"/>
                  </a:cubicBezTo>
                  <a:cubicBezTo>
                    <a:pt x="1025716" y="1540246"/>
                    <a:pt x="1318260" y="1338786"/>
                    <a:pt x="1320738" y="1086970"/>
                  </a:cubicBezTo>
                  <a:cubicBezTo>
                    <a:pt x="1323216" y="835154"/>
                    <a:pt x="888135" y="25100"/>
                    <a:pt x="665418" y="12550"/>
                  </a:cubicBezTo>
                  <a:cubicBezTo>
                    <a:pt x="442701" y="0"/>
                    <a:pt x="4956" y="812294"/>
                    <a:pt x="2478" y="1064110"/>
                  </a:cubicBezTo>
                  <a:close/>
                </a:path>
              </a:pathLst>
            </a:cu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" name="グループ化 223"/>
            <p:cNvGrpSpPr/>
            <p:nvPr/>
          </p:nvGrpSpPr>
          <p:grpSpPr>
            <a:xfrm>
              <a:off x="4918908" y="4634828"/>
              <a:ext cx="810380" cy="361364"/>
              <a:chOff x="4913173" y="4626811"/>
              <a:chExt cx="846332" cy="377397"/>
            </a:xfrm>
            <a:solidFill>
              <a:srgbClr val="FFFF00"/>
            </a:solidFill>
          </p:grpSpPr>
          <p:sp>
            <p:nvSpPr>
              <p:cNvPr id="35" name="弦 34"/>
              <p:cNvSpPr/>
              <p:nvPr/>
            </p:nvSpPr>
            <p:spPr>
              <a:xfrm rot="19800000">
                <a:off x="4913173" y="4626811"/>
                <a:ext cx="377397" cy="377397"/>
              </a:xfrm>
              <a:prstGeom prst="chord">
                <a:avLst>
                  <a:gd name="adj1" fmla="val 2700000"/>
                  <a:gd name="adj2" fmla="val 14564542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弦 35"/>
              <p:cNvSpPr/>
              <p:nvPr/>
            </p:nvSpPr>
            <p:spPr>
              <a:xfrm rot="1800000" flipH="1">
                <a:off x="5382108" y="4626811"/>
                <a:ext cx="377397" cy="377397"/>
              </a:xfrm>
              <a:prstGeom prst="chord">
                <a:avLst>
                  <a:gd name="adj1" fmla="val 2700000"/>
                  <a:gd name="adj2" fmla="val 14564542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" name="円/楕円 32"/>
            <p:cNvSpPr/>
            <p:nvPr/>
          </p:nvSpPr>
          <p:spPr>
            <a:xfrm>
              <a:off x="5068932" y="4797638"/>
              <a:ext cx="148420" cy="14842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円/楕円 33"/>
            <p:cNvSpPr/>
            <p:nvPr/>
          </p:nvSpPr>
          <p:spPr>
            <a:xfrm>
              <a:off x="5432787" y="4797638"/>
              <a:ext cx="148420" cy="14842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7030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272480" y="4991162"/>
            <a:ext cx="9406045" cy="201593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2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カラス注意</a:t>
            </a:r>
            <a:endParaRPr kumimoji="1" lang="ja-JP" altLang="en-US" sz="125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72479" y="463316"/>
            <a:ext cx="9406045" cy="83099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48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ゴミは当日朝に出してください</a:t>
            </a:r>
            <a:endParaRPr kumimoji="1" lang="ja-JP" altLang="en-US" sz="4800" b="1" spc="5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6" name="グループ化 25"/>
          <p:cNvGrpSpPr/>
          <p:nvPr/>
        </p:nvGrpSpPr>
        <p:grpSpPr>
          <a:xfrm>
            <a:off x="3140872" y="1414720"/>
            <a:ext cx="3534248" cy="3341360"/>
            <a:chOff x="4344057" y="4364876"/>
            <a:chExt cx="1942444" cy="1836432"/>
          </a:xfrm>
        </p:grpSpPr>
        <p:grpSp>
          <p:nvGrpSpPr>
            <p:cNvPr id="27" name="グループ化 235"/>
            <p:cNvGrpSpPr/>
            <p:nvPr/>
          </p:nvGrpSpPr>
          <p:grpSpPr>
            <a:xfrm>
              <a:off x="4344057" y="4720793"/>
              <a:ext cx="1942444" cy="1156605"/>
              <a:chOff x="4160912" y="4720793"/>
              <a:chExt cx="2308733" cy="1156605"/>
            </a:xfrm>
            <a:solidFill>
              <a:schemeClr val="tx1">
                <a:lumMod val="75000"/>
                <a:lumOff val="25000"/>
              </a:schemeClr>
            </a:solidFill>
          </p:grpSpPr>
          <p:grpSp>
            <p:nvGrpSpPr>
              <p:cNvPr id="41" name="グループ化 232"/>
              <p:cNvGrpSpPr/>
              <p:nvPr/>
            </p:nvGrpSpPr>
            <p:grpSpPr>
              <a:xfrm flipH="1">
                <a:off x="5313040" y="4720793"/>
                <a:ext cx="1156605" cy="1156605"/>
                <a:chOff x="4084554" y="4720793"/>
                <a:chExt cx="1156605" cy="1156605"/>
              </a:xfrm>
              <a:grpFill/>
            </p:grpSpPr>
            <p:sp>
              <p:nvSpPr>
                <p:cNvPr id="60" name="弦 59"/>
                <p:cNvSpPr/>
                <p:nvPr/>
              </p:nvSpPr>
              <p:spPr>
                <a:xfrm rot="3600000">
                  <a:off x="4084554" y="4720793"/>
                  <a:ext cx="1156605" cy="1156605"/>
                </a:xfrm>
                <a:prstGeom prst="chord">
                  <a:avLst>
                    <a:gd name="adj1" fmla="val 2700000"/>
                    <a:gd name="adj2" fmla="val 15525020"/>
                  </a:avLst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弦 60"/>
                <p:cNvSpPr/>
                <p:nvPr/>
              </p:nvSpPr>
              <p:spPr>
                <a:xfrm rot="3600000">
                  <a:off x="4193211" y="4886975"/>
                  <a:ext cx="944679" cy="944679"/>
                </a:xfrm>
                <a:prstGeom prst="chord">
                  <a:avLst>
                    <a:gd name="adj1" fmla="val 2700000"/>
                    <a:gd name="adj2" fmla="val 1552502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" name="グループ化 231"/>
              <p:cNvGrpSpPr/>
              <p:nvPr/>
            </p:nvGrpSpPr>
            <p:grpSpPr>
              <a:xfrm>
                <a:off x="4160912" y="4720793"/>
                <a:ext cx="1156605" cy="1156605"/>
                <a:chOff x="4084554" y="4720793"/>
                <a:chExt cx="1156605" cy="1156605"/>
              </a:xfrm>
              <a:grpFill/>
            </p:grpSpPr>
            <p:sp>
              <p:nvSpPr>
                <p:cNvPr id="43" name="弦 42"/>
                <p:cNvSpPr/>
                <p:nvPr/>
              </p:nvSpPr>
              <p:spPr>
                <a:xfrm rot="3600000">
                  <a:off x="4084554" y="4720793"/>
                  <a:ext cx="1156605" cy="1156605"/>
                </a:xfrm>
                <a:prstGeom prst="chord">
                  <a:avLst>
                    <a:gd name="adj1" fmla="val 2700000"/>
                    <a:gd name="adj2" fmla="val 15525020"/>
                  </a:avLst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弦 58"/>
                <p:cNvSpPr/>
                <p:nvPr/>
              </p:nvSpPr>
              <p:spPr>
                <a:xfrm rot="3600000">
                  <a:off x="4193211" y="4886975"/>
                  <a:ext cx="944679" cy="944679"/>
                </a:xfrm>
                <a:prstGeom prst="chord">
                  <a:avLst>
                    <a:gd name="adj1" fmla="val 2700000"/>
                    <a:gd name="adj2" fmla="val 1552502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8" name="グループ化 228"/>
            <p:cNvGrpSpPr/>
            <p:nvPr/>
          </p:nvGrpSpPr>
          <p:grpSpPr>
            <a:xfrm>
              <a:off x="4748034" y="5661248"/>
              <a:ext cx="1152128" cy="540060"/>
              <a:chOff x="4736976" y="5661248"/>
              <a:chExt cx="1152128" cy="54006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37" name="星 4 36"/>
              <p:cNvSpPr/>
              <p:nvPr/>
            </p:nvSpPr>
            <p:spPr>
              <a:xfrm rot="5400000">
                <a:off x="5475058" y="5787262"/>
                <a:ext cx="324036" cy="504056"/>
              </a:xfrm>
              <a:prstGeom prst="star4">
                <a:avLst>
                  <a:gd name="adj" fmla="val 16279"/>
                </a:avLst>
              </a:prstGeom>
              <a:solidFill>
                <a:srgbClr val="FFFF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ローチャート : 論理積ゲート 37"/>
              <p:cNvSpPr/>
              <p:nvPr/>
            </p:nvSpPr>
            <p:spPr>
              <a:xfrm rot="5400000">
                <a:off x="5493060" y="5697252"/>
                <a:ext cx="288032" cy="216024"/>
              </a:xfrm>
              <a:prstGeom prst="flowChartDelay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星 4 38"/>
              <p:cNvSpPr/>
              <p:nvPr/>
            </p:nvSpPr>
            <p:spPr>
              <a:xfrm rot="5400000">
                <a:off x="4826986" y="5787262"/>
                <a:ext cx="324036" cy="504056"/>
              </a:xfrm>
              <a:prstGeom prst="star4">
                <a:avLst>
                  <a:gd name="adj" fmla="val 16279"/>
                </a:avLst>
              </a:prstGeom>
              <a:solidFill>
                <a:srgbClr val="FFFF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ローチャート : 論理積ゲート 39"/>
              <p:cNvSpPr/>
              <p:nvPr/>
            </p:nvSpPr>
            <p:spPr>
              <a:xfrm rot="5400000">
                <a:off x="4844988" y="5697252"/>
                <a:ext cx="288032" cy="216024"/>
              </a:xfrm>
              <a:prstGeom prst="flowChartDelay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" name="フリーフォーム 28"/>
            <p:cNvSpPr/>
            <p:nvPr/>
          </p:nvSpPr>
          <p:spPr>
            <a:xfrm>
              <a:off x="4662490" y="4364876"/>
              <a:ext cx="1323216" cy="1529194"/>
            </a:xfrm>
            <a:custGeom>
              <a:avLst/>
              <a:gdLst>
                <a:gd name="connsiteX0" fmla="*/ 0 w 1318260"/>
                <a:gd name="connsiteY0" fmla="*/ 1052830 h 1391920"/>
                <a:gd name="connsiteX1" fmla="*/ 662940 w 1318260"/>
                <a:gd name="connsiteY1" fmla="*/ 1388110 h 1391920"/>
                <a:gd name="connsiteX2" fmla="*/ 1318260 w 1318260"/>
                <a:gd name="connsiteY2" fmla="*/ 1075690 h 1391920"/>
                <a:gd name="connsiteX3" fmla="*/ 662940 w 1318260"/>
                <a:gd name="connsiteY3" fmla="*/ 1270 h 1391920"/>
                <a:gd name="connsiteX4" fmla="*/ 0 w 1318260"/>
                <a:gd name="connsiteY4" fmla="*/ 1052830 h 1391920"/>
                <a:gd name="connsiteX0" fmla="*/ 2478 w 1323216"/>
                <a:gd name="connsiteY0" fmla="*/ 1052830 h 1515978"/>
                <a:gd name="connsiteX1" fmla="*/ 650550 w 1323216"/>
                <a:gd name="connsiteY1" fmla="*/ 1512168 h 1515978"/>
                <a:gd name="connsiteX2" fmla="*/ 1320738 w 1323216"/>
                <a:gd name="connsiteY2" fmla="*/ 1075690 h 1515978"/>
                <a:gd name="connsiteX3" fmla="*/ 665418 w 1323216"/>
                <a:gd name="connsiteY3" fmla="*/ 1270 h 1515978"/>
                <a:gd name="connsiteX4" fmla="*/ 2478 w 1323216"/>
                <a:gd name="connsiteY4" fmla="*/ 1052830 h 1515978"/>
                <a:gd name="connsiteX0" fmla="*/ 2478 w 1323216"/>
                <a:gd name="connsiteY0" fmla="*/ 1052830 h 1528966"/>
                <a:gd name="connsiteX1" fmla="*/ 650550 w 1323216"/>
                <a:gd name="connsiteY1" fmla="*/ 1512168 h 1528966"/>
                <a:gd name="connsiteX2" fmla="*/ 1320738 w 1323216"/>
                <a:gd name="connsiteY2" fmla="*/ 1075690 h 1528966"/>
                <a:gd name="connsiteX3" fmla="*/ 665418 w 1323216"/>
                <a:gd name="connsiteY3" fmla="*/ 1270 h 1528966"/>
                <a:gd name="connsiteX4" fmla="*/ 2478 w 1323216"/>
                <a:gd name="connsiteY4" fmla="*/ 1052830 h 1528966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56233 h 1532369"/>
                <a:gd name="connsiteX1" fmla="*/ 650550 w 1323216"/>
                <a:gd name="connsiteY1" fmla="*/ 1515571 h 1532369"/>
                <a:gd name="connsiteX2" fmla="*/ 1320738 w 1323216"/>
                <a:gd name="connsiteY2" fmla="*/ 1079093 h 1532369"/>
                <a:gd name="connsiteX3" fmla="*/ 665418 w 1323216"/>
                <a:gd name="connsiteY3" fmla="*/ 4673 h 1532369"/>
                <a:gd name="connsiteX4" fmla="*/ 2478 w 1323216"/>
                <a:gd name="connsiteY4" fmla="*/ 1056233 h 1532369"/>
                <a:gd name="connsiteX0" fmla="*/ 2478 w 1323216"/>
                <a:gd name="connsiteY0" fmla="*/ 1056412 h 1532548"/>
                <a:gd name="connsiteX1" fmla="*/ 650550 w 1323216"/>
                <a:gd name="connsiteY1" fmla="*/ 1515750 h 1532548"/>
                <a:gd name="connsiteX2" fmla="*/ 1320738 w 1323216"/>
                <a:gd name="connsiteY2" fmla="*/ 1079272 h 1532548"/>
                <a:gd name="connsiteX3" fmla="*/ 665418 w 1323216"/>
                <a:gd name="connsiteY3" fmla="*/ 4852 h 1532548"/>
                <a:gd name="connsiteX4" fmla="*/ 2478 w 1323216"/>
                <a:gd name="connsiteY4" fmla="*/ 1056412 h 1532548"/>
                <a:gd name="connsiteX0" fmla="*/ 2478 w 1323216"/>
                <a:gd name="connsiteY0" fmla="*/ 1053058 h 1529194"/>
                <a:gd name="connsiteX1" fmla="*/ 650550 w 1323216"/>
                <a:gd name="connsiteY1" fmla="*/ 1512396 h 1529194"/>
                <a:gd name="connsiteX2" fmla="*/ 1320738 w 1323216"/>
                <a:gd name="connsiteY2" fmla="*/ 1075918 h 1529194"/>
                <a:gd name="connsiteX3" fmla="*/ 665418 w 1323216"/>
                <a:gd name="connsiteY3" fmla="*/ 1498 h 1529194"/>
                <a:gd name="connsiteX4" fmla="*/ 2478 w 1323216"/>
                <a:gd name="connsiteY4" fmla="*/ 1053058 h 1529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3216" h="1529194">
                  <a:moveTo>
                    <a:pt x="2478" y="1053058"/>
                  </a:moveTo>
                  <a:cubicBezTo>
                    <a:pt x="0" y="1304874"/>
                    <a:pt x="275384" y="1495598"/>
                    <a:pt x="650550" y="1512396"/>
                  </a:cubicBezTo>
                  <a:cubicBezTo>
                    <a:pt x="1025716" y="1529194"/>
                    <a:pt x="1318260" y="1327734"/>
                    <a:pt x="1320738" y="1075918"/>
                  </a:cubicBezTo>
                  <a:cubicBezTo>
                    <a:pt x="1323216" y="824102"/>
                    <a:pt x="1108668" y="0"/>
                    <a:pt x="665418" y="1498"/>
                  </a:cubicBezTo>
                  <a:cubicBezTo>
                    <a:pt x="222168" y="2996"/>
                    <a:pt x="4956" y="801242"/>
                    <a:pt x="2478" y="105305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 29"/>
            <p:cNvSpPr/>
            <p:nvPr/>
          </p:nvSpPr>
          <p:spPr>
            <a:xfrm rot="10800000">
              <a:off x="5036066" y="5013175"/>
              <a:ext cx="576065" cy="648072"/>
            </a:xfrm>
            <a:custGeom>
              <a:avLst/>
              <a:gdLst>
                <a:gd name="connsiteX0" fmla="*/ 0 w 1318260"/>
                <a:gd name="connsiteY0" fmla="*/ 1052830 h 1391920"/>
                <a:gd name="connsiteX1" fmla="*/ 662940 w 1318260"/>
                <a:gd name="connsiteY1" fmla="*/ 1388110 h 1391920"/>
                <a:gd name="connsiteX2" fmla="*/ 1318260 w 1318260"/>
                <a:gd name="connsiteY2" fmla="*/ 1075690 h 1391920"/>
                <a:gd name="connsiteX3" fmla="*/ 662940 w 1318260"/>
                <a:gd name="connsiteY3" fmla="*/ 1270 h 1391920"/>
                <a:gd name="connsiteX4" fmla="*/ 0 w 1318260"/>
                <a:gd name="connsiteY4" fmla="*/ 1052830 h 1391920"/>
                <a:gd name="connsiteX0" fmla="*/ 2478 w 1323216"/>
                <a:gd name="connsiteY0" fmla="*/ 1052830 h 1515978"/>
                <a:gd name="connsiteX1" fmla="*/ 650550 w 1323216"/>
                <a:gd name="connsiteY1" fmla="*/ 1512168 h 1515978"/>
                <a:gd name="connsiteX2" fmla="*/ 1320738 w 1323216"/>
                <a:gd name="connsiteY2" fmla="*/ 1075690 h 1515978"/>
                <a:gd name="connsiteX3" fmla="*/ 665418 w 1323216"/>
                <a:gd name="connsiteY3" fmla="*/ 1270 h 1515978"/>
                <a:gd name="connsiteX4" fmla="*/ 2478 w 1323216"/>
                <a:gd name="connsiteY4" fmla="*/ 1052830 h 1515978"/>
                <a:gd name="connsiteX0" fmla="*/ 2478 w 1323216"/>
                <a:gd name="connsiteY0" fmla="*/ 1052830 h 1528966"/>
                <a:gd name="connsiteX1" fmla="*/ 650550 w 1323216"/>
                <a:gd name="connsiteY1" fmla="*/ 1512168 h 1528966"/>
                <a:gd name="connsiteX2" fmla="*/ 1320738 w 1323216"/>
                <a:gd name="connsiteY2" fmla="*/ 1075690 h 1528966"/>
                <a:gd name="connsiteX3" fmla="*/ 665418 w 1323216"/>
                <a:gd name="connsiteY3" fmla="*/ 1270 h 1528966"/>
                <a:gd name="connsiteX4" fmla="*/ 2478 w 1323216"/>
                <a:gd name="connsiteY4" fmla="*/ 1052830 h 1528966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56233 h 1532369"/>
                <a:gd name="connsiteX1" fmla="*/ 650550 w 1323216"/>
                <a:gd name="connsiteY1" fmla="*/ 1515571 h 1532369"/>
                <a:gd name="connsiteX2" fmla="*/ 1320738 w 1323216"/>
                <a:gd name="connsiteY2" fmla="*/ 1079093 h 1532369"/>
                <a:gd name="connsiteX3" fmla="*/ 665418 w 1323216"/>
                <a:gd name="connsiteY3" fmla="*/ 4673 h 1532369"/>
                <a:gd name="connsiteX4" fmla="*/ 2478 w 1323216"/>
                <a:gd name="connsiteY4" fmla="*/ 1056233 h 1532369"/>
                <a:gd name="connsiteX0" fmla="*/ 2478 w 1323216"/>
                <a:gd name="connsiteY0" fmla="*/ 1056412 h 1532548"/>
                <a:gd name="connsiteX1" fmla="*/ 650550 w 1323216"/>
                <a:gd name="connsiteY1" fmla="*/ 1515750 h 1532548"/>
                <a:gd name="connsiteX2" fmla="*/ 1320738 w 1323216"/>
                <a:gd name="connsiteY2" fmla="*/ 1079272 h 1532548"/>
                <a:gd name="connsiteX3" fmla="*/ 665418 w 1323216"/>
                <a:gd name="connsiteY3" fmla="*/ 4852 h 1532548"/>
                <a:gd name="connsiteX4" fmla="*/ 2478 w 1323216"/>
                <a:gd name="connsiteY4" fmla="*/ 1056412 h 1532548"/>
                <a:gd name="connsiteX0" fmla="*/ 2478 w 1323216"/>
                <a:gd name="connsiteY0" fmla="*/ 1053058 h 1529194"/>
                <a:gd name="connsiteX1" fmla="*/ 650550 w 1323216"/>
                <a:gd name="connsiteY1" fmla="*/ 1512396 h 1529194"/>
                <a:gd name="connsiteX2" fmla="*/ 1320738 w 1323216"/>
                <a:gd name="connsiteY2" fmla="*/ 1075918 h 1529194"/>
                <a:gd name="connsiteX3" fmla="*/ 665418 w 1323216"/>
                <a:gd name="connsiteY3" fmla="*/ 1498 h 1529194"/>
                <a:gd name="connsiteX4" fmla="*/ 2478 w 1323216"/>
                <a:gd name="connsiteY4" fmla="*/ 1053058 h 1529194"/>
                <a:gd name="connsiteX0" fmla="*/ 2478 w 1323216"/>
                <a:gd name="connsiteY0" fmla="*/ 1064110 h 1540246"/>
                <a:gd name="connsiteX1" fmla="*/ 650550 w 1323216"/>
                <a:gd name="connsiteY1" fmla="*/ 1523448 h 1540246"/>
                <a:gd name="connsiteX2" fmla="*/ 1320738 w 1323216"/>
                <a:gd name="connsiteY2" fmla="*/ 1086970 h 1540246"/>
                <a:gd name="connsiteX3" fmla="*/ 665418 w 1323216"/>
                <a:gd name="connsiteY3" fmla="*/ 12550 h 1540246"/>
                <a:gd name="connsiteX4" fmla="*/ 2478 w 1323216"/>
                <a:gd name="connsiteY4" fmla="*/ 1064110 h 1540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3216" h="1540246">
                  <a:moveTo>
                    <a:pt x="2478" y="1064110"/>
                  </a:moveTo>
                  <a:cubicBezTo>
                    <a:pt x="0" y="1315926"/>
                    <a:pt x="275384" y="1506650"/>
                    <a:pt x="650550" y="1523448"/>
                  </a:cubicBezTo>
                  <a:cubicBezTo>
                    <a:pt x="1025716" y="1540246"/>
                    <a:pt x="1318260" y="1338786"/>
                    <a:pt x="1320738" y="1086970"/>
                  </a:cubicBezTo>
                  <a:cubicBezTo>
                    <a:pt x="1323216" y="835154"/>
                    <a:pt x="888135" y="25100"/>
                    <a:pt x="665418" y="12550"/>
                  </a:cubicBezTo>
                  <a:cubicBezTo>
                    <a:pt x="442701" y="0"/>
                    <a:pt x="4956" y="812294"/>
                    <a:pt x="2478" y="1064110"/>
                  </a:cubicBezTo>
                  <a:close/>
                </a:path>
              </a:pathLst>
            </a:cu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" name="グループ化 223"/>
            <p:cNvGrpSpPr/>
            <p:nvPr/>
          </p:nvGrpSpPr>
          <p:grpSpPr>
            <a:xfrm>
              <a:off x="4918908" y="4634828"/>
              <a:ext cx="810380" cy="361364"/>
              <a:chOff x="4913173" y="4626811"/>
              <a:chExt cx="846332" cy="377397"/>
            </a:xfrm>
            <a:solidFill>
              <a:srgbClr val="FFFF00"/>
            </a:solidFill>
          </p:grpSpPr>
          <p:sp>
            <p:nvSpPr>
              <p:cNvPr id="35" name="弦 34"/>
              <p:cNvSpPr/>
              <p:nvPr/>
            </p:nvSpPr>
            <p:spPr>
              <a:xfrm rot="19800000">
                <a:off x="4913173" y="4626811"/>
                <a:ext cx="377397" cy="377397"/>
              </a:xfrm>
              <a:prstGeom prst="chord">
                <a:avLst>
                  <a:gd name="adj1" fmla="val 2700000"/>
                  <a:gd name="adj2" fmla="val 14564542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弦 35"/>
              <p:cNvSpPr/>
              <p:nvPr/>
            </p:nvSpPr>
            <p:spPr>
              <a:xfrm rot="1800000" flipH="1">
                <a:off x="5382108" y="4626811"/>
                <a:ext cx="377397" cy="377397"/>
              </a:xfrm>
              <a:prstGeom prst="chord">
                <a:avLst>
                  <a:gd name="adj1" fmla="val 2700000"/>
                  <a:gd name="adj2" fmla="val 14564542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" name="円/楕円 32"/>
            <p:cNvSpPr/>
            <p:nvPr/>
          </p:nvSpPr>
          <p:spPr>
            <a:xfrm>
              <a:off x="5068932" y="4797638"/>
              <a:ext cx="148420" cy="14842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円/楕円 33"/>
            <p:cNvSpPr/>
            <p:nvPr/>
          </p:nvSpPr>
          <p:spPr>
            <a:xfrm>
              <a:off x="5432787" y="4797638"/>
              <a:ext cx="148420" cy="14842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1307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pop251_カラス注意</dc:title>
  <dc:subject>pop251_カラス注意</dc:subject>
  <dc:creator>http://www.digipot.net</dc:creator>
  <cp:lastModifiedBy/>
  <cp:revision>1</cp:revision>
  <dcterms:created xsi:type="dcterms:W3CDTF">2014-02-05T06:47:11Z</dcterms:created>
  <dcterms:modified xsi:type="dcterms:W3CDTF">2014-05-08T06:00:47Z</dcterms:modified>
  <cp:version>1</cp:version>
</cp:coreProperties>
</file>