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8" r:id="rId3"/>
    <p:sldId id="270" r:id="rId4"/>
    <p:sldId id="275" r:id="rId5"/>
    <p:sldId id="279" r:id="rId6"/>
    <p:sldId id="281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663300"/>
    <a:srgbClr val="FF6600"/>
    <a:srgbClr val="CC99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8" d="100"/>
          <a:sy n="48" d="100"/>
        </p:scale>
        <p:origin x="-1430" y="-22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683695" y="765898"/>
            <a:ext cx="2916183" cy="8594661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ご注意下さい</a:t>
            </a:r>
            <a:endParaRPr lang="ja-JP" altLang="en-US" sz="11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776858" y="869401"/>
            <a:ext cx="3262432" cy="6677469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足元</a:t>
            </a:r>
            <a:r>
              <a:rPr lang="ja-JP" altLang="en-US" sz="13200" dirty="0" smtClean="0"/>
              <a:t>に</a:t>
            </a:r>
            <a:endParaRPr lang="ja-JP" altLang="en-US" sz="13200" dirty="0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星 24 4"/>
          <p:cNvSpPr/>
          <p:nvPr/>
        </p:nvSpPr>
        <p:spPr>
          <a:xfrm>
            <a:off x="452501" y="503676"/>
            <a:ext cx="5946830" cy="8949824"/>
          </a:xfrm>
          <a:prstGeom prst="star24">
            <a:avLst>
              <a:gd name="adj" fmla="val 39881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2843935" y="953131"/>
            <a:ext cx="3262432" cy="6677469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19000" dirty="0" smtClean="0">
                <a:solidFill>
                  <a:srgbClr val="FF0000"/>
                </a:solidFill>
                <a:effectLst/>
              </a:rPr>
              <a:t>足元</a:t>
            </a:r>
            <a:r>
              <a:rPr lang="ja-JP" altLang="en-US" sz="13200" dirty="0" smtClean="0">
                <a:solidFill>
                  <a:srgbClr val="FF0000"/>
                </a:solidFill>
                <a:effectLst/>
              </a:rPr>
              <a:t>に</a:t>
            </a:r>
            <a:endParaRPr lang="en-US" altLang="ja-JP" sz="19000" dirty="0" smtClean="0">
              <a:solidFill>
                <a:srgbClr val="FF0000"/>
              </a:solidFill>
              <a:effectLst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593685" y="858839"/>
            <a:ext cx="2916183" cy="8594661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11000" dirty="0" smtClean="0">
                <a:solidFill>
                  <a:srgbClr val="FF0000"/>
                </a:solidFill>
                <a:effectLst/>
              </a:rPr>
              <a:t>ご注意下さい</a:t>
            </a:r>
            <a:endParaRPr lang="ja-JP" altLang="en-US" sz="11000" dirty="0">
              <a:solidFill>
                <a:srgbClr val="FF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117796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グループ化 20"/>
          <p:cNvGrpSpPr/>
          <p:nvPr/>
        </p:nvGrpSpPr>
        <p:grpSpPr>
          <a:xfrm>
            <a:off x="458670" y="2523974"/>
            <a:ext cx="5989840" cy="4364241"/>
            <a:chOff x="499500" y="4725144"/>
            <a:chExt cx="2174252" cy="1584176"/>
          </a:xfrm>
        </p:grpSpPr>
        <p:grpSp>
          <p:nvGrpSpPr>
            <p:cNvPr id="22" name="グループ化 184"/>
            <p:cNvGrpSpPr/>
            <p:nvPr/>
          </p:nvGrpSpPr>
          <p:grpSpPr>
            <a:xfrm>
              <a:off x="499500" y="5301208"/>
              <a:ext cx="2174252" cy="1008112"/>
              <a:chOff x="704528" y="4869160"/>
              <a:chExt cx="2520280" cy="1440160"/>
            </a:xfrm>
          </p:grpSpPr>
          <p:sp>
            <p:nvSpPr>
              <p:cNvPr id="59" name="円/楕円 58"/>
              <p:cNvSpPr/>
              <p:nvPr/>
            </p:nvSpPr>
            <p:spPr>
              <a:xfrm>
                <a:off x="704528" y="5312286"/>
                <a:ext cx="648072" cy="49297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円/楕円 59"/>
              <p:cNvSpPr/>
              <p:nvPr/>
            </p:nvSpPr>
            <p:spPr>
              <a:xfrm>
                <a:off x="1064568" y="5644631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円/楕円 60"/>
              <p:cNvSpPr/>
              <p:nvPr/>
            </p:nvSpPr>
            <p:spPr>
              <a:xfrm>
                <a:off x="1640632" y="5755412"/>
                <a:ext cx="648072" cy="55390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円/楕円 61"/>
              <p:cNvSpPr/>
              <p:nvPr/>
            </p:nvSpPr>
            <p:spPr>
              <a:xfrm>
                <a:off x="2216696" y="5644631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円/楕円 62"/>
              <p:cNvSpPr/>
              <p:nvPr/>
            </p:nvSpPr>
            <p:spPr>
              <a:xfrm>
                <a:off x="2576736" y="5312286"/>
                <a:ext cx="648072" cy="49297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円/楕円 63"/>
              <p:cNvSpPr/>
              <p:nvPr/>
            </p:nvSpPr>
            <p:spPr>
              <a:xfrm>
                <a:off x="1064568" y="5013176"/>
                <a:ext cx="648072" cy="42558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円/楕円 64"/>
              <p:cNvSpPr/>
              <p:nvPr/>
            </p:nvSpPr>
            <p:spPr>
              <a:xfrm>
                <a:off x="2216696" y="5013176"/>
                <a:ext cx="648072" cy="42558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円/楕円 65"/>
              <p:cNvSpPr/>
              <p:nvPr/>
            </p:nvSpPr>
            <p:spPr>
              <a:xfrm>
                <a:off x="1640632" y="4869160"/>
                <a:ext cx="648072" cy="41377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円/楕円 66"/>
              <p:cNvSpPr/>
              <p:nvPr/>
            </p:nvSpPr>
            <p:spPr>
              <a:xfrm>
                <a:off x="776536" y="5661248"/>
                <a:ext cx="648072" cy="37665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円/楕円 67"/>
              <p:cNvSpPr/>
              <p:nvPr/>
            </p:nvSpPr>
            <p:spPr>
              <a:xfrm>
                <a:off x="2482220" y="5661248"/>
                <a:ext cx="648072" cy="37665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円/楕円 68"/>
              <p:cNvSpPr/>
              <p:nvPr/>
            </p:nvSpPr>
            <p:spPr>
              <a:xfrm>
                <a:off x="1352600" y="5733256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円/楕円 69"/>
              <p:cNvSpPr/>
              <p:nvPr/>
            </p:nvSpPr>
            <p:spPr>
              <a:xfrm>
                <a:off x="1964060" y="5733256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円/楕円 70"/>
              <p:cNvSpPr/>
              <p:nvPr/>
            </p:nvSpPr>
            <p:spPr>
              <a:xfrm>
                <a:off x="1352600" y="4941168"/>
                <a:ext cx="525056" cy="43204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円/楕円 71"/>
              <p:cNvSpPr/>
              <p:nvPr/>
            </p:nvSpPr>
            <p:spPr>
              <a:xfrm>
                <a:off x="2013208" y="4941168"/>
                <a:ext cx="525056" cy="43204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円/楕円 72"/>
              <p:cNvSpPr/>
              <p:nvPr/>
            </p:nvSpPr>
            <p:spPr>
              <a:xfrm>
                <a:off x="920552" y="5157192"/>
                <a:ext cx="525056" cy="28803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" name="円/楕円 73"/>
              <p:cNvSpPr/>
              <p:nvPr/>
            </p:nvSpPr>
            <p:spPr>
              <a:xfrm>
                <a:off x="2485648" y="5157192"/>
                <a:ext cx="525056" cy="28803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円/楕円 74"/>
              <p:cNvSpPr/>
              <p:nvPr/>
            </p:nvSpPr>
            <p:spPr>
              <a:xfrm>
                <a:off x="1064568" y="5085184"/>
                <a:ext cx="1777172" cy="84995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" name="グループ化 197"/>
            <p:cNvGrpSpPr/>
            <p:nvPr/>
          </p:nvGrpSpPr>
          <p:grpSpPr>
            <a:xfrm rot="20700000">
              <a:off x="2269528" y="5406584"/>
              <a:ext cx="396044" cy="252028"/>
              <a:chOff x="1352600" y="3501008"/>
              <a:chExt cx="396044" cy="324036"/>
            </a:xfrm>
            <a:solidFill>
              <a:schemeClr val="bg1">
                <a:lumMod val="75000"/>
              </a:schemeClr>
            </a:solidFill>
          </p:grpSpPr>
          <p:sp>
            <p:nvSpPr>
              <p:cNvPr id="56" name="月 55"/>
              <p:cNvSpPr/>
              <p:nvPr/>
            </p:nvSpPr>
            <p:spPr>
              <a:xfrm rot="5400000">
                <a:off x="1496616" y="3356992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月 56"/>
              <p:cNvSpPr/>
              <p:nvPr/>
            </p:nvSpPr>
            <p:spPr>
              <a:xfrm rot="5400000">
                <a:off x="1496616" y="3573016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月 57"/>
              <p:cNvSpPr/>
              <p:nvPr/>
            </p:nvSpPr>
            <p:spPr>
              <a:xfrm rot="5400000">
                <a:off x="1496616" y="3465004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" name="円/楕円 23"/>
            <p:cNvSpPr/>
            <p:nvPr/>
          </p:nvSpPr>
          <p:spPr>
            <a:xfrm rot="19800000">
              <a:off x="1868363" y="5476863"/>
              <a:ext cx="576064" cy="373770"/>
            </a:xfrm>
            <a:prstGeom prst="ellipse">
              <a:avLst/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5" name="グループ化 204"/>
            <p:cNvGrpSpPr/>
            <p:nvPr/>
          </p:nvGrpSpPr>
          <p:grpSpPr>
            <a:xfrm rot="900000" flipH="1">
              <a:off x="507680" y="5406584"/>
              <a:ext cx="396044" cy="252028"/>
              <a:chOff x="1352600" y="3501008"/>
              <a:chExt cx="396044" cy="324036"/>
            </a:xfrm>
            <a:solidFill>
              <a:schemeClr val="bg1">
                <a:lumMod val="75000"/>
              </a:schemeClr>
            </a:solidFill>
          </p:grpSpPr>
          <p:sp>
            <p:nvSpPr>
              <p:cNvPr id="34" name="月 33"/>
              <p:cNvSpPr/>
              <p:nvPr/>
            </p:nvSpPr>
            <p:spPr>
              <a:xfrm rot="5400000">
                <a:off x="1496616" y="3356992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月 53"/>
              <p:cNvSpPr/>
              <p:nvPr/>
            </p:nvSpPr>
            <p:spPr>
              <a:xfrm rot="5400000">
                <a:off x="1496616" y="3573016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" name="月 54"/>
              <p:cNvSpPr/>
              <p:nvPr/>
            </p:nvSpPr>
            <p:spPr>
              <a:xfrm rot="5400000">
                <a:off x="1496616" y="3465004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6" name="円/楕円 25"/>
            <p:cNvSpPr/>
            <p:nvPr/>
          </p:nvSpPr>
          <p:spPr>
            <a:xfrm rot="1800000" flipH="1">
              <a:off x="728825" y="5476863"/>
              <a:ext cx="576064" cy="373770"/>
            </a:xfrm>
            <a:prstGeom prst="ellipse">
              <a:avLst/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片側の 2 つの角を丸めた四角形 26"/>
            <p:cNvSpPr/>
            <p:nvPr/>
          </p:nvSpPr>
          <p:spPr>
            <a:xfrm>
              <a:off x="1136576" y="4941168"/>
              <a:ext cx="864096" cy="993710"/>
            </a:xfrm>
            <a:prstGeom prst="round2SameRect">
              <a:avLst>
                <a:gd name="adj1" fmla="val 50000"/>
                <a:gd name="adj2" fmla="val 19753"/>
              </a:avLst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円/楕円 27"/>
            <p:cNvSpPr/>
            <p:nvPr/>
          </p:nvSpPr>
          <p:spPr>
            <a:xfrm>
              <a:off x="1424608" y="4725144"/>
              <a:ext cx="288032" cy="288032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円/楕円 28"/>
            <p:cNvSpPr/>
            <p:nvPr/>
          </p:nvSpPr>
          <p:spPr>
            <a:xfrm>
              <a:off x="1568624" y="4788768"/>
              <a:ext cx="72008" cy="7200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円/楕円 29"/>
            <p:cNvSpPr/>
            <p:nvPr/>
          </p:nvSpPr>
          <p:spPr>
            <a:xfrm>
              <a:off x="1280592" y="5047364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30"/>
            <p:cNvSpPr/>
            <p:nvPr/>
          </p:nvSpPr>
          <p:spPr>
            <a:xfrm>
              <a:off x="1712640" y="5047364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31"/>
            <p:cNvSpPr/>
            <p:nvPr/>
          </p:nvSpPr>
          <p:spPr>
            <a:xfrm>
              <a:off x="1319087" y="5063557"/>
              <a:ext cx="65916" cy="6591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円/楕円 32"/>
            <p:cNvSpPr/>
            <p:nvPr/>
          </p:nvSpPr>
          <p:spPr>
            <a:xfrm>
              <a:off x="1753427" y="5063557"/>
              <a:ext cx="65916" cy="6591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テキスト ボックス 21"/>
          <p:cNvSpPr txBox="1"/>
          <p:nvPr/>
        </p:nvSpPr>
        <p:spPr>
          <a:xfrm>
            <a:off x="5945" y="407495"/>
            <a:ext cx="6852055" cy="252376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5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足元に</a:t>
            </a:r>
            <a:endParaRPr kumimoji="1" lang="ja-JP" altLang="en-US" sz="11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5945" y="8159970"/>
            <a:ext cx="6852055" cy="1323439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ご注意下さい</a:t>
            </a:r>
            <a:endParaRPr kumimoji="1" lang="ja-JP" altLang="en-US" sz="8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4" name="グループ化 23"/>
          <p:cNvGrpSpPr/>
          <p:nvPr/>
        </p:nvGrpSpPr>
        <p:grpSpPr>
          <a:xfrm>
            <a:off x="458670" y="2944704"/>
            <a:ext cx="5918767" cy="4312457"/>
            <a:chOff x="499500" y="4725144"/>
            <a:chExt cx="2174252" cy="1584176"/>
          </a:xfrm>
        </p:grpSpPr>
        <p:grpSp>
          <p:nvGrpSpPr>
            <p:cNvPr id="25" name="グループ化 184"/>
            <p:cNvGrpSpPr/>
            <p:nvPr/>
          </p:nvGrpSpPr>
          <p:grpSpPr>
            <a:xfrm>
              <a:off x="499500" y="5301208"/>
              <a:ext cx="2174252" cy="1008112"/>
              <a:chOff x="704528" y="4869160"/>
              <a:chExt cx="2520280" cy="1440160"/>
            </a:xfrm>
          </p:grpSpPr>
          <p:sp>
            <p:nvSpPr>
              <p:cNvPr id="62" name="円/楕円 61"/>
              <p:cNvSpPr/>
              <p:nvPr/>
            </p:nvSpPr>
            <p:spPr>
              <a:xfrm>
                <a:off x="704528" y="5312286"/>
                <a:ext cx="648072" cy="49297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円/楕円 62"/>
              <p:cNvSpPr/>
              <p:nvPr/>
            </p:nvSpPr>
            <p:spPr>
              <a:xfrm>
                <a:off x="1064568" y="5644631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円/楕円 63"/>
              <p:cNvSpPr/>
              <p:nvPr/>
            </p:nvSpPr>
            <p:spPr>
              <a:xfrm>
                <a:off x="1640632" y="5755412"/>
                <a:ext cx="648072" cy="55390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円/楕円 64"/>
              <p:cNvSpPr/>
              <p:nvPr/>
            </p:nvSpPr>
            <p:spPr>
              <a:xfrm>
                <a:off x="2216696" y="5644631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円/楕円 65"/>
              <p:cNvSpPr/>
              <p:nvPr/>
            </p:nvSpPr>
            <p:spPr>
              <a:xfrm>
                <a:off x="2576736" y="5312286"/>
                <a:ext cx="648072" cy="49297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円/楕円 66"/>
              <p:cNvSpPr/>
              <p:nvPr/>
            </p:nvSpPr>
            <p:spPr>
              <a:xfrm>
                <a:off x="1064568" y="5013176"/>
                <a:ext cx="648072" cy="42558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円/楕円 67"/>
              <p:cNvSpPr/>
              <p:nvPr/>
            </p:nvSpPr>
            <p:spPr>
              <a:xfrm>
                <a:off x="2216696" y="5013176"/>
                <a:ext cx="648072" cy="42558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円/楕円 68"/>
              <p:cNvSpPr/>
              <p:nvPr/>
            </p:nvSpPr>
            <p:spPr>
              <a:xfrm>
                <a:off x="1640632" y="4869160"/>
                <a:ext cx="648072" cy="41377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円/楕円 69"/>
              <p:cNvSpPr/>
              <p:nvPr/>
            </p:nvSpPr>
            <p:spPr>
              <a:xfrm>
                <a:off x="776536" y="5661248"/>
                <a:ext cx="648072" cy="37665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円/楕円 70"/>
              <p:cNvSpPr/>
              <p:nvPr/>
            </p:nvSpPr>
            <p:spPr>
              <a:xfrm>
                <a:off x="2482220" y="5661248"/>
                <a:ext cx="648072" cy="37665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円/楕円 71"/>
              <p:cNvSpPr/>
              <p:nvPr/>
            </p:nvSpPr>
            <p:spPr>
              <a:xfrm>
                <a:off x="1352600" y="5733256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円/楕円 72"/>
              <p:cNvSpPr/>
              <p:nvPr/>
            </p:nvSpPr>
            <p:spPr>
              <a:xfrm>
                <a:off x="1964060" y="5733256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" name="円/楕円 73"/>
              <p:cNvSpPr/>
              <p:nvPr/>
            </p:nvSpPr>
            <p:spPr>
              <a:xfrm>
                <a:off x="1352600" y="4941168"/>
                <a:ext cx="525056" cy="43204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円/楕円 74"/>
              <p:cNvSpPr/>
              <p:nvPr/>
            </p:nvSpPr>
            <p:spPr>
              <a:xfrm>
                <a:off x="2013208" y="4941168"/>
                <a:ext cx="525056" cy="43204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円/楕円 75"/>
              <p:cNvSpPr/>
              <p:nvPr/>
            </p:nvSpPr>
            <p:spPr>
              <a:xfrm>
                <a:off x="920552" y="5157192"/>
                <a:ext cx="525056" cy="28803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円/楕円 76"/>
              <p:cNvSpPr/>
              <p:nvPr/>
            </p:nvSpPr>
            <p:spPr>
              <a:xfrm>
                <a:off x="2485648" y="5157192"/>
                <a:ext cx="525056" cy="28803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" name="円/楕円 77"/>
              <p:cNvSpPr/>
              <p:nvPr/>
            </p:nvSpPr>
            <p:spPr>
              <a:xfrm>
                <a:off x="1064568" y="5085184"/>
                <a:ext cx="1777172" cy="84995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6" name="グループ化 197"/>
            <p:cNvGrpSpPr/>
            <p:nvPr/>
          </p:nvGrpSpPr>
          <p:grpSpPr>
            <a:xfrm rot="20700000">
              <a:off x="2269528" y="5406584"/>
              <a:ext cx="396044" cy="252028"/>
              <a:chOff x="1352600" y="3501008"/>
              <a:chExt cx="396044" cy="324036"/>
            </a:xfrm>
            <a:solidFill>
              <a:schemeClr val="bg1">
                <a:lumMod val="75000"/>
              </a:schemeClr>
            </a:solidFill>
          </p:grpSpPr>
          <p:sp>
            <p:nvSpPr>
              <p:cNvPr id="59" name="月 58"/>
              <p:cNvSpPr/>
              <p:nvPr/>
            </p:nvSpPr>
            <p:spPr>
              <a:xfrm rot="5400000">
                <a:off x="1496616" y="3356992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月 59"/>
              <p:cNvSpPr/>
              <p:nvPr/>
            </p:nvSpPr>
            <p:spPr>
              <a:xfrm rot="5400000">
                <a:off x="1496616" y="3573016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月 60"/>
              <p:cNvSpPr/>
              <p:nvPr/>
            </p:nvSpPr>
            <p:spPr>
              <a:xfrm rot="5400000">
                <a:off x="1496616" y="3465004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7" name="円/楕円 26"/>
            <p:cNvSpPr/>
            <p:nvPr/>
          </p:nvSpPr>
          <p:spPr>
            <a:xfrm rot="19800000">
              <a:off x="1868363" y="5476863"/>
              <a:ext cx="576064" cy="373770"/>
            </a:xfrm>
            <a:prstGeom prst="ellipse">
              <a:avLst/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8" name="グループ化 204"/>
            <p:cNvGrpSpPr/>
            <p:nvPr/>
          </p:nvGrpSpPr>
          <p:grpSpPr>
            <a:xfrm rot="900000" flipH="1">
              <a:off x="507680" y="5406584"/>
              <a:ext cx="396044" cy="252028"/>
              <a:chOff x="1352600" y="3501008"/>
              <a:chExt cx="396044" cy="324036"/>
            </a:xfrm>
            <a:solidFill>
              <a:schemeClr val="bg1">
                <a:lumMod val="75000"/>
              </a:schemeClr>
            </a:solidFill>
          </p:grpSpPr>
          <p:sp>
            <p:nvSpPr>
              <p:cNvPr id="56" name="月 55"/>
              <p:cNvSpPr/>
              <p:nvPr/>
            </p:nvSpPr>
            <p:spPr>
              <a:xfrm rot="5400000">
                <a:off x="1496616" y="3356992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月 56"/>
              <p:cNvSpPr/>
              <p:nvPr/>
            </p:nvSpPr>
            <p:spPr>
              <a:xfrm rot="5400000">
                <a:off x="1496616" y="3573016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月 57"/>
              <p:cNvSpPr/>
              <p:nvPr/>
            </p:nvSpPr>
            <p:spPr>
              <a:xfrm rot="5400000">
                <a:off x="1496616" y="3465004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" name="円/楕円 28"/>
            <p:cNvSpPr/>
            <p:nvPr/>
          </p:nvSpPr>
          <p:spPr>
            <a:xfrm rot="1800000" flipH="1">
              <a:off x="728825" y="5476863"/>
              <a:ext cx="576064" cy="373770"/>
            </a:xfrm>
            <a:prstGeom prst="ellipse">
              <a:avLst/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片側の 2 つの角を丸めた四角形 29"/>
            <p:cNvSpPr/>
            <p:nvPr/>
          </p:nvSpPr>
          <p:spPr>
            <a:xfrm>
              <a:off x="1136576" y="4941168"/>
              <a:ext cx="864096" cy="993710"/>
            </a:xfrm>
            <a:prstGeom prst="round2SameRect">
              <a:avLst>
                <a:gd name="adj1" fmla="val 50000"/>
                <a:gd name="adj2" fmla="val 19753"/>
              </a:avLst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30"/>
            <p:cNvSpPr/>
            <p:nvPr/>
          </p:nvSpPr>
          <p:spPr>
            <a:xfrm>
              <a:off x="1424608" y="4725144"/>
              <a:ext cx="288032" cy="288032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31"/>
            <p:cNvSpPr/>
            <p:nvPr/>
          </p:nvSpPr>
          <p:spPr>
            <a:xfrm>
              <a:off x="1568624" y="4788768"/>
              <a:ext cx="72008" cy="7200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円/楕円 32"/>
            <p:cNvSpPr/>
            <p:nvPr/>
          </p:nvSpPr>
          <p:spPr>
            <a:xfrm>
              <a:off x="1280592" y="5047364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円/楕円 33"/>
            <p:cNvSpPr/>
            <p:nvPr/>
          </p:nvSpPr>
          <p:spPr>
            <a:xfrm>
              <a:off x="1712640" y="5047364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円/楕円 34"/>
            <p:cNvSpPr/>
            <p:nvPr/>
          </p:nvSpPr>
          <p:spPr>
            <a:xfrm>
              <a:off x="1319087" y="5063557"/>
              <a:ext cx="65916" cy="6591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円/楕円 35"/>
            <p:cNvSpPr/>
            <p:nvPr/>
          </p:nvSpPr>
          <p:spPr>
            <a:xfrm>
              <a:off x="1753427" y="5063557"/>
              <a:ext cx="65916" cy="6591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8197321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テキスト ボックス 37"/>
          <p:cNvSpPr txBox="1"/>
          <p:nvPr/>
        </p:nvSpPr>
        <p:spPr>
          <a:xfrm>
            <a:off x="0" y="542510"/>
            <a:ext cx="68580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66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段差があります</a:t>
            </a:r>
            <a:endParaRPr kumimoji="1" lang="ja-JP" altLang="en-US" sz="6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5945" y="6390255"/>
            <a:ext cx="6852055" cy="3093154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1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足元に</a:t>
            </a:r>
            <a:endParaRPr kumimoji="1" lang="en-US" altLang="ja-JP" sz="115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ご注意下さい</a:t>
            </a:r>
            <a:endParaRPr kumimoji="1" lang="ja-JP" altLang="en-US" sz="8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4" name="グループ化 23"/>
          <p:cNvGrpSpPr/>
          <p:nvPr/>
        </p:nvGrpSpPr>
        <p:grpSpPr>
          <a:xfrm>
            <a:off x="561431" y="1814044"/>
            <a:ext cx="5713246" cy="4162712"/>
            <a:chOff x="499500" y="4725144"/>
            <a:chExt cx="2174252" cy="1584176"/>
          </a:xfrm>
        </p:grpSpPr>
        <p:grpSp>
          <p:nvGrpSpPr>
            <p:cNvPr id="25" name="グループ化 184"/>
            <p:cNvGrpSpPr/>
            <p:nvPr/>
          </p:nvGrpSpPr>
          <p:grpSpPr>
            <a:xfrm>
              <a:off x="499500" y="5301208"/>
              <a:ext cx="2174252" cy="1008112"/>
              <a:chOff x="704528" y="4869160"/>
              <a:chExt cx="2520280" cy="1440160"/>
            </a:xfrm>
          </p:grpSpPr>
          <p:sp>
            <p:nvSpPr>
              <p:cNvPr id="63" name="円/楕円 62"/>
              <p:cNvSpPr/>
              <p:nvPr/>
            </p:nvSpPr>
            <p:spPr>
              <a:xfrm>
                <a:off x="704528" y="5312286"/>
                <a:ext cx="648072" cy="49297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円/楕円 63"/>
              <p:cNvSpPr/>
              <p:nvPr/>
            </p:nvSpPr>
            <p:spPr>
              <a:xfrm>
                <a:off x="1064568" y="5644631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円/楕円 64"/>
              <p:cNvSpPr/>
              <p:nvPr/>
            </p:nvSpPr>
            <p:spPr>
              <a:xfrm>
                <a:off x="1640632" y="5755412"/>
                <a:ext cx="648072" cy="55390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円/楕円 65"/>
              <p:cNvSpPr/>
              <p:nvPr/>
            </p:nvSpPr>
            <p:spPr>
              <a:xfrm>
                <a:off x="2216696" y="5644631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円/楕円 66"/>
              <p:cNvSpPr/>
              <p:nvPr/>
            </p:nvSpPr>
            <p:spPr>
              <a:xfrm>
                <a:off x="2576736" y="5312286"/>
                <a:ext cx="648072" cy="49297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円/楕円 67"/>
              <p:cNvSpPr/>
              <p:nvPr/>
            </p:nvSpPr>
            <p:spPr>
              <a:xfrm>
                <a:off x="1064568" y="5013176"/>
                <a:ext cx="648072" cy="42558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円/楕円 68"/>
              <p:cNvSpPr/>
              <p:nvPr/>
            </p:nvSpPr>
            <p:spPr>
              <a:xfrm>
                <a:off x="2216696" y="5013176"/>
                <a:ext cx="648072" cy="42558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円/楕円 69"/>
              <p:cNvSpPr/>
              <p:nvPr/>
            </p:nvSpPr>
            <p:spPr>
              <a:xfrm>
                <a:off x="1640632" y="4869160"/>
                <a:ext cx="648072" cy="41377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円/楕円 70"/>
              <p:cNvSpPr/>
              <p:nvPr/>
            </p:nvSpPr>
            <p:spPr>
              <a:xfrm>
                <a:off x="776536" y="5661248"/>
                <a:ext cx="648072" cy="37665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円/楕円 71"/>
              <p:cNvSpPr/>
              <p:nvPr/>
            </p:nvSpPr>
            <p:spPr>
              <a:xfrm>
                <a:off x="2482220" y="5661248"/>
                <a:ext cx="648072" cy="37665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円/楕円 72"/>
              <p:cNvSpPr/>
              <p:nvPr/>
            </p:nvSpPr>
            <p:spPr>
              <a:xfrm>
                <a:off x="1352600" y="5733256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" name="円/楕円 73"/>
              <p:cNvSpPr/>
              <p:nvPr/>
            </p:nvSpPr>
            <p:spPr>
              <a:xfrm>
                <a:off x="1964060" y="5733256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円/楕円 74"/>
              <p:cNvSpPr/>
              <p:nvPr/>
            </p:nvSpPr>
            <p:spPr>
              <a:xfrm>
                <a:off x="1352600" y="4941168"/>
                <a:ext cx="525056" cy="43204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円/楕円 75"/>
              <p:cNvSpPr/>
              <p:nvPr/>
            </p:nvSpPr>
            <p:spPr>
              <a:xfrm>
                <a:off x="2013208" y="4941168"/>
                <a:ext cx="525056" cy="43204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円/楕円 76"/>
              <p:cNvSpPr/>
              <p:nvPr/>
            </p:nvSpPr>
            <p:spPr>
              <a:xfrm>
                <a:off x="920552" y="5157192"/>
                <a:ext cx="525056" cy="28803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" name="円/楕円 77"/>
              <p:cNvSpPr/>
              <p:nvPr/>
            </p:nvSpPr>
            <p:spPr>
              <a:xfrm>
                <a:off x="2485648" y="5157192"/>
                <a:ext cx="525056" cy="28803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" name="円/楕円 78"/>
              <p:cNvSpPr/>
              <p:nvPr/>
            </p:nvSpPr>
            <p:spPr>
              <a:xfrm>
                <a:off x="1064568" y="5085184"/>
                <a:ext cx="1777172" cy="84995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6" name="グループ化 197"/>
            <p:cNvGrpSpPr/>
            <p:nvPr/>
          </p:nvGrpSpPr>
          <p:grpSpPr>
            <a:xfrm rot="20700000">
              <a:off x="2269528" y="5406584"/>
              <a:ext cx="396044" cy="252028"/>
              <a:chOff x="1352600" y="3501008"/>
              <a:chExt cx="396044" cy="324036"/>
            </a:xfrm>
            <a:solidFill>
              <a:schemeClr val="bg1">
                <a:lumMod val="75000"/>
              </a:schemeClr>
            </a:solidFill>
          </p:grpSpPr>
          <p:sp>
            <p:nvSpPr>
              <p:cNvPr id="60" name="月 59"/>
              <p:cNvSpPr/>
              <p:nvPr/>
            </p:nvSpPr>
            <p:spPr>
              <a:xfrm rot="5400000">
                <a:off x="1496616" y="3356992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月 60"/>
              <p:cNvSpPr/>
              <p:nvPr/>
            </p:nvSpPr>
            <p:spPr>
              <a:xfrm rot="5400000">
                <a:off x="1496616" y="3573016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月 61"/>
              <p:cNvSpPr/>
              <p:nvPr/>
            </p:nvSpPr>
            <p:spPr>
              <a:xfrm rot="5400000">
                <a:off x="1496616" y="3465004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7" name="円/楕円 26"/>
            <p:cNvSpPr/>
            <p:nvPr/>
          </p:nvSpPr>
          <p:spPr>
            <a:xfrm rot="19800000">
              <a:off x="1868363" y="5476863"/>
              <a:ext cx="576064" cy="373770"/>
            </a:xfrm>
            <a:prstGeom prst="ellipse">
              <a:avLst/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8" name="グループ化 204"/>
            <p:cNvGrpSpPr/>
            <p:nvPr/>
          </p:nvGrpSpPr>
          <p:grpSpPr>
            <a:xfrm rot="900000" flipH="1">
              <a:off x="507680" y="5406584"/>
              <a:ext cx="396044" cy="252028"/>
              <a:chOff x="1352600" y="3501008"/>
              <a:chExt cx="396044" cy="324036"/>
            </a:xfrm>
            <a:solidFill>
              <a:schemeClr val="bg1">
                <a:lumMod val="75000"/>
              </a:schemeClr>
            </a:solidFill>
          </p:grpSpPr>
          <p:sp>
            <p:nvSpPr>
              <p:cNvPr id="37" name="月 36"/>
              <p:cNvSpPr/>
              <p:nvPr/>
            </p:nvSpPr>
            <p:spPr>
              <a:xfrm rot="5400000">
                <a:off x="1496616" y="3356992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月 43"/>
              <p:cNvSpPr/>
              <p:nvPr/>
            </p:nvSpPr>
            <p:spPr>
              <a:xfrm rot="5400000">
                <a:off x="1496616" y="3573016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月 58"/>
              <p:cNvSpPr/>
              <p:nvPr/>
            </p:nvSpPr>
            <p:spPr>
              <a:xfrm rot="5400000">
                <a:off x="1496616" y="3465004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" name="円/楕円 28"/>
            <p:cNvSpPr/>
            <p:nvPr/>
          </p:nvSpPr>
          <p:spPr>
            <a:xfrm rot="1800000" flipH="1">
              <a:off x="728825" y="5476863"/>
              <a:ext cx="576064" cy="373770"/>
            </a:xfrm>
            <a:prstGeom prst="ellipse">
              <a:avLst/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片側の 2 つの角を丸めた四角形 29"/>
            <p:cNvSpPr/>
            <p:nvPr/>
          </p:nvSpPr>
          <p:spPr>
            <a:xfrm>
              <a:off x="1136576" y="4941168"/>
              <a:ext cx="864096" cy="993710"/>
            </a:xfrm>
            <a:prstGeom prst="round2SameRect">
              <a:avLst>
                <a:gd name="adj1" fmla="val 50000"/>
                <a:gd name="adj2" fmla="val 19753"/>
              </a:avLst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30"/>
            <p:cNvSpPr/>
            <p:nvPr/>
          </p:nvSpPr>
          <p:spPr>
            <a:xfrm>
              <a:off x="1424608" y="4725144"/>
              <a:ext cx="288032" cy="288032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31"/>
            <p:cNvSpPr/>
            <p:nvPr/>
          </p:nvSpPr>
          <p:spPr>
            <a:xfrm>
              <a:off x="1568624" y="4788768"/>
              <a:ext cx="72008" cy="7200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円/楕円 32"/>
            <p:cNvSpPr/>
            <p:nvPr/>
          </p:nvSpPr>
          <p:spPr>
            <a:xfrm>
              <a:off x="1280592" y="5047364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円/楕円 33"/>
            <p:cNvSpPr/>
            <p:nvPr/>
          </p:nvSpPr>
          <p:spPr>
            <a:xfrm>
              <a:off x="1712640" y="5047364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円/楕円 34"/>
            <p:cNvSpPr/>
            <p:nvPr/>
          </p:nvSpPr>
          <p:spPr>
            <a:xfrm>
              <a:off x="1319087" y="5063557"/>
              <a:ext cx="65916" cy="6591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円/楕円 35"/>
            <p:cNvSpPr/>
            <p:nvPr/>
          </p:nvSpPr>
          <p:spPr>
            <a:xfrm>
              <a:off x="1753427" y="5063557"/>
              <a:ext cx="65916" cy="6591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995753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テキスト ボックス 37"/>
          <p:cNvSpPr txBox="1"/>
          <p:nvPr/>
        </p:nvSpPr>
        <p:spPr>
          <a:xfrm>
            <a:off x="0" y="542510"/>
            <a:ext cx="6858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6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滑りやすいです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5945" y="6390255"/>
            <a:ext cx="6852055" cy="3093154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1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足元に</a:t>
            </a:r>
            <a:endParaRPr kumimoji="1" lang="en-US" altLang="ja-JP" sz="115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ご注意下さい</a:t>
            </a:r>
            <a:endParaRPr kumimoji="1" lang="ja-JP" altLang="en-US" sz="8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4" name="グループ化 23"/>
          <p:cNvGrpSpPr/>
          <p:nvPr/>
        </p:nvGrpSpPr>
        <p:grpSpPr>
          <a:xfrm>
            <a:off x="561431" y="1814044"/>
            <a:ext cx="5713246" cy="4162712"/>
            <a:chOff x="499500" y="4725144"/>
            <a:chExt cx="2174252" cy="1584176"/>
          </a:xfrm>
        </p:grpSpPr>
        <p:grpSp>
          <p:nvGrpSpPr>
            <p:cNvPr id="25" name="グループ化 184"/>
            <p:cNvGrpSpPr/>
            <p:nvPr/>
          </p:nvGrpSpPr>
          <p:grpSpPr>
            <a:xfrm>
              <a:off x="499500" y="5301208"/>
              <a:ext cx="2174252" cy="1008112"/>
              <a:chOff x="704528" y="4869160"/>
              <a:chExt cx="2520280" cy="1440160"/>
            </a:xfrm>
          </p:grpSpPr>
          <p:sp>
            <p:nvSpPr>
              <p:cNvPr id="63" name="円/楕円 62"/>
              <p:cNvSpPr/>
              <p:nvPr/>
            </p:nvSpPr>
            <p:spPr>
              <a:xfrm>
                <a:off x="704528" y="5312286"/>
                <a:ext cx="648072" cy="49297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円/楕円 63"/>
              <p:cNvSpPr/>
              <p:nvPr/>
            </p:nvSpPr>
            <p:spPr>
              <a:xfrm>
                <a:off x="1064568" y="5644631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円/楕円 64"/>
              <p:cNvSpPr/>
              <p:nvPr/>
            </p:nvSpPr>
            <p:spPr>
              <a:xfrm>
                <a:off x="1640632" y="5755412"/>
                <a:ext cx="648072" cy="55390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円/楕円 65"/>
              <p:cNvSpPr/>
              <p:nvPr/>
            </p:nvSpPr>
            <p:spPr>
              <a:xfrm>
                <a:off x="2216696" y="5644631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円/楕円 66"/>
              <p:cNvSpPr/>
              <p:nvPr/>
            </p:nvSpPr>
            <p:spPr>
              <a:xfrm>
                <a:off x="2576736" y="5312286"/>
                <a:ext cx="648072" cy="49297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円/楕円 67"/>
              <p:cNvSpPr/>
              <p:nvPr/>
            </p:nvSpPr>
            <p:spPr>
              <a:xfrm>
                <a:off x="1064568" y="5013176"/>
                <a:ext cx="648072" cy="42558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円/楕円 68"/>
              <p:cNvSpPr/>
              <p:nvPr/>
            </p:nvSpPr>
            <p:spPr>
              <a:xfrm>
                <a:off x="2216696" y="5013176"/>
                <a:ext cx="648072" cy="42558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円/楕円 69"/>
              <p:cNvSpPr/>
              <p:nvPr/>
            </p:nvSpPr>
            <p:spPr>
              <a:xfrm>
                <a:off x="1640632" y="4869160"/>
                <a:ext cx="648072" cy="41377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円/楕円 70"/>
              <p:cNvSpPr/>
              <p:nvPr/>
            </p:nvSpPr>
            <p:spPr>
              <a:xfrm>
                <a:off x="776536" y="5661248"/>
                <a:ext cx="648072" cy="37665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円/楕円 71"/>
              <p:cNvSpPr/>
              <p:nvPr/>
            </p:nvSpPr>
            <p:spPr>
              <a:xfrm>
                <a:off x="2482220" y="5661248"/>
                <a:ext cx="648072" cy="37665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円/楕円 72"/>
              <p:cNvSpPr/>
              <p:nvPr/>
            </p:nvSpPr>
            <p:spPr>
              <a:xfrm>
                <a:off x="1352600" y="5733256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" name="円/楕円 73"/>
              <p:cNvSpPr/>
              <p:nvPr/>
            </p:nvSpPr>
            <p:spPr>
              <a:xfrm>
                <a:off x="1964060" y="5733256"/>
                <a:ext cx="648072" cy="520673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円/楕円 74"/>
              <p:cNvSpPr/>
              <p:nvPr/>
            </p:nvSpPr>
            <p:spPr>
              <a:xfrm>
                <a:off x="1352600" y="4941168"/>
                <a:ext cx="525056" cy="43204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円/楕円 75"/>
              <p:cNvSpPr/>
              <p:nvPr/>
            </p:nvSpPr>
            <p:spPr>
              <a:xfrm>
                <a:off x="2013208" y="4941168"/>
                <a:ext cx="525056" cy="43204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円/楕円 76"/>
              <p:cNvSpPr/>
              <p:nvPr/>
            </p:nvSpPr>
            <p:spPr>
              <a:xfrm>
                <a:off x="920552" y="5157192"/>
                <a:ext cx="525056" cy="28803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" name="円/楕円 77"/>
              <p:cNvSpPr/>
              <p:nvPr/>
            </p:nvSpPr>
            <p:spPr>
              <a:xfrm>
                <a:off x="2485648" y="5157192"/>
                <a:ext cx="525056" cy="28803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" name="円/楕円 78"/>
              <p:cNvSpPr/>
              <p:nvPr/>
            </p:nvSpPr>
            <p:spPr>
              <a:xfrm>
                <a:off x="1064568" y="5085184"/>
                <a:ext cx="1777172" cy="84995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6" name="グループ化 197"/>
            <p:cNvGrpSpPr/>
            <p:nvPr/>
          </p:nvGrpSpPr>
          <p:grpSpPr>
            <a:xfrm rot="20700000">
              <a:off x="2269528" y="5406584"/>
              <a:ext cx="396044" cy="252028"/>
              <a:chOff x="1352600" y="3501008"/>
              <a:chExt cx="396044" cy="324036"/>
            </a:xfrm>
            <a:solidFill>
              <a:schemeClr val="bg1">
                <a:lumMod val="75000"/>
              </a:schemeClr>
            </a:solidFill>
          </p:grpSpPr>
          <p:sp>
            <p:nvSpPr>
              <p:cNvPr id="60" name="月 59"/>
              <p:cNvSpPr/>
              <p:nvPr/>
            </p:nvSpPr>
            <p:spPr>
              <a:xfrm rot="5400000">
                <a:off x="1496616" y="3356992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月 60"/>
              <p:cNvSpPr/>
              <p:nvPr/>
            </p:nvSpPr>
            <p:spPr>
              <a:xfrm rot="5400000">
                <a:off x="1496616" y="3573016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月 61"/>
              <p:cNvSpPr/>
              <p:nvPr/>
            </p:nvSpPr>
            <p:spPr>
              <a:xfrm rot="5400000">
                <a:off x="1496616" y="3465004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7" name="円/楕円 26"/>
            <p:cNvSpPr/>
            <p:nvPr/>
          </p:nvSpPr>
          <p:spPr>
            <a:xfrm rot="19800000">
              <a:off x="1868363" y="5476863"/>
              <a:ext cx="576064" cy="373770"/>
            </a:xfrm>
            <a:prstGeom prst="ellipse">
              <a:avLst/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8" name="グループ化 204"/>
            <p:cNvGrpSpPr/>
            <p:nvPr/>
          </p:nvGrpSpPr>
          <p:grpSpPr>
            <a:xfrm rot="900000" flipH="1">
              <a:off x="507680" y="5406584"/>
              <a:ext cx="396044" cy="252028"/>
              <a:chOff x="1352600" y="3501008"/>
              <a:chExt cx="396044" cy="324036"/>
            </a:xfrm>
            <a:solidFill>
              <a:schemeClr val="bg1">
                <a:lumMod val="75000"/>
              </a:schemeClr>
            </a:solidFill>
          </p:grpSpPr>
          <p:sp>
            <p:nvSpPr>
              <p:cNvPr id="37" name="月 36"/>
              <p:cNvSpPr/>
              <p:nvPr/>
            </p:nvSpPr>
            <p:spPr>
              <a:xfrm rot="5400000">
                <a:off x="1496616" y="3356992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月 43"/>
              <p:cNvSpPr/>
              <p:nvPr/>
            </p:nvSpPr>
            <p:spPr>
              <a:xfrm rot="5400000">
                <a:off x="1496616" y="3573016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月 58"/>
              <p:cNvSpPr/>
              <p:nvPr/>
            </p:nvSpPr>
            <p:spPr>
              <a:xfrm rot="5400000">
                <a:off x="1496616" y="3465004"/>
                <a:ext cx="108012" cy="396044"/>
              </a:xfrm>
              <a:prstGeom prst="moon">
                <a:avLst/>
              </a:prstGeom>
              <a:grpFill/>
              <a:ln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" name="円/楕円 28"/>
            <p:cNvSpPr/>
            <p:nvPr/>
          </p:nvSpPr>
          <p:spPr>
            <a:xfrm rot="1800000" flipH="1">
              <a:off x="728825" y="5476863"/>
              <a:ext cx="576064" cy="373770"/>
            </a:xfrm>
            <a:prstGeom prst="ellipse">
              <a:avLst/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片側の 2 つの角を丸めた四角形 29"/>
            <p:cNvSpPr/>
            <p:nvPr/>
          </p:nvSpPr>
          <p:spPr>
            <a:xfrm>
              <a:off x="1136576" y="4941168"/>
              <a:ext cx="864096" cy="993710"/>
            </a:xfrm>
            <a:prstGeom prst="round2SameRect">
              <a:avLst>
                <a:gd name="adj1" fmla="val 50000"/>
                <a:gd name="adj2" fmla="val 19753"/>
              </a:avLst>
            </a:prstGeom>
            <a:solidFill>
              <a:srgbClr val="CC66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30"/>
            <p:cNvSpPr/>
            <p:nvPr/>
          </p:nvSpPr>
          <p:spPr>
            <a:xfrm>
              <a:off x="1424608" y="4725144"/>
              <a:ext cx="288032" cy="288032"/>
            </a:xfrm>
            <a:prstGeom prst="ellipse">
              <a:avLst/>
            </a:prstGeom>
            <a:solidFill>
              <a:srgbClr val="FF0000"/>
            </a:solidFill>
            <a:ln>
              <a:solidFill>
                <a:srgbClr val="6633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31"/>
            <p:cNvSpPr/>
            <p:nvPr/>
          </p:nvSpPr>
          <p:spPr>
            <a:xfrm>
              <a:off x="1568624" y="4788768"/>
              <a:ext cx="72008" cy="7200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円/楕円 32"/>
            <p:cNvSpPr/>
            <p:nvPr/>
          </p:nvSpPr>
          <p:spPr>
            <a:xfrm>
              <a:off x="1280592" y="5047364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円/楕円 33"/>
            <p:cNvSpPr/>
            <p:nvPr/>
          </p:nvSpPr>
          <p:spPr>
            <a:xfrm>
              <a:off x="1712640" y="5047364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円/楕円 34"/>
            <p:cNvSpPr/>
            <p:nvPr/>
          </p:nvSpPr>
          <p:spPr>
            <a:xfrm>
              <a:off x="1319087" y="5063557"/>
              <a:ext cx="65916" cy="6591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円/楕円 35"/>
            <p:cNvSpPr/>
            <p:nvPr/>
          </p:nvSpPr>
          <p:spPr>
            <a:xfrm>
              <a:off x="1753427" y="5063557"/>
              <a:ext cx="65916" cy="6591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106061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25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pop250_足元にご注意下さい</dc:title>
  <dc:subject>pop250_足元にご注意下さい</dc:subject>
  <dc:creator>http://www.digipot.net</dc:creator>
  <cp:lastModifiedBy/>
  <cp:revision>1</cp:revision>
  <dcterms:created xsi:type="dcterms:W3CDTF">2014-05-08T05:41:01Z</dcterms:created>
  <dcterms:modified xsi:type="dcterms:W3CDTF">2014-05-08T05:41:04Z</dcterms:modified>
  <cp:version>1</cp:version>
</cp:coreProperties>
</file>

<file path=docProps/thumbnail.jpeg>
</file>