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435" y="-84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33745"/>
            <a:ext cx="9900055" cy="47551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</a:t>
            </a:r>
            <a:endParaRPr kumimoji="1" lang="en-US" altLang="ja-JP" sz="19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ご注意下さい</a:t>
            </a:r>
            <a:r>
              <a:rPr kumimoji="1" lang="en-US" altLang="ja-JP" sz="111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11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715870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1218616"/>
            <a:ext cx="9900055" cy="47551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</a:t>
            </a:r>
            <a:endParaRPr kumimoji="1" lang="en-US" altLang="ja-JP" sz="19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ご注意下さい</a:t>
            </a:r>
            <a:endParaRPr kumimoji="1" lang="en-US" altLang="ja-JP" sz="111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1659484" y="1077844"/>
            <a:ext cx="6592976" cy="4803688"/>
            <a:chOff x="499500" y="4725144"/>
            <a:chExt cx="2174252" cy="1584176"/>
          </a:xfrm>
        </p:grpSpPr>
        <p:grpSp>
          <p:nvGrpSpPr>
            <p:cNvPr id="22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59" name="円/楕円 58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6" name="月 55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月 56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円/楕円 23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4" name="月 33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月 54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円/楕円 25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704891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048104" y="2031160"/>
            <a:ext cx="5815736" cy="4237386"/>
            <a:chOff x="499500" y="4725144"/>
            <a:chExt cx="2174252" cy="1584176"/>
          </a:xfrm>
        </p:grpSpPr>
        <p:grpSp>
          <p:nvGrpSpPr>
            <p:cNvPr id="23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0" name="円/楕円 59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7" name="月 56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円/楕円 24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5" name="月 3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月 54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段差があります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5295401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488889" y="1644127"/>
            <a:ext cx="4934166" cy="3595069"/>
            <a:chOff x="499500" y="4725144"/>
            <a:chExt cx="2174252" cy="1584176"/>
          </a:xfrm>
        </p:grpSpPr>
        <p:grpSp>
          <p:nvGrpSpPr>
            <p:cNvPr id="25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2" name="円/楕円 61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9" name="月 5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月 36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77723"/>
            <a:ext cx="990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滑りやすいです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5295401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488889" y="1644127"/>
            <a:ext cx="4934166" cy="3595069"/>
            <a:chOff x="499500" y="4725144"/>
            <a:chExt cx="2174252" cy="1584176"/>
          </a:xfrm>
        </p:grpSpPr>
        <p:grpSp>
          <p:nvGrpSpPr>
            <p:cNvPr id="25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2" name="円/楕円 61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9" name="月 5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月 36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月 38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63879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pop250_足元にご注意下さい</dc:title>
  <dc:subject>pop250_足元にご注意下さい</dc:subject>
  <dc:creator>http://www.digipot.net</dc:creator>
  <cp:lastModifiedBy/>
  <cp:revision>1</cp:revision>
  <dcterms:created xsi:type="dcterms:W3CDTF">2014-05-08T05:40:52Z</dcterms:created>
  <dcterms:modified xsi:type="dcterms:W3CDTF">2014-05-08T05:40:54Z</dcterms:modified>
  <cp:version>1</cp:version>
</cp:coreProperties>
</file>