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3" r:id="rId3"/>
    <p:sldId id="270" r:id="rId4"/>
    <p:sldId id="275" r:id="rId5"/>
    <p:sldId id="28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171" y="-31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lang="en-US" altLang="ja-JP" sz="138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68760" y="429114"/>
            <a:ext cx="4078039" cy="897938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8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lang="en-US" altLang="ja-JP" sz="138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15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lang="en-US" altLang="ja-JP" sz="115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12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/>
          <p:cNvGrpSpPr/>
          <p:nvPr/>
        </p:nvGrpSpPr>
        <p:grpSpPr>
          <a:xfrm>
            <a:off x="279070" y="2190457"/>
            <a:ext cx="5985245" cy="5636703"/>
            <a:chOff x="2833637" y="3969060"/>
            <a:chExt cx="2389393" cy="2250250"/>
          </a:xfrm>
        </p:grpSpPr>
        <p:sp>
          <p:nvSpPr>
            <p:cNvPr id="51" name="正方形/長方形 50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星 12 51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星 12 52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56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90" name="角丸四角形 8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7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58" name="角丸四角形 5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" name="正方形/長方形 88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5" name="禁止 54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85754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462625" y="3830700"/>
            <a:ext cx="5618136" cy="5290970"/>
            <a:chOff x="2833637" y="3969060"/>
            <a:chExt cx="2389393" cy="2250250"/>
          </a:xfrm>
        </p:grpSpPr>
        <p:sp>
          <p:nvSpPr>
            <p:cNvPr id="28" name="正方形/長方形 27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星 12 28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星 12 29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33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43" name="角丸四角形 42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4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35" name="角丸四角形 34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角丸四角形 35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正方形/長方形 40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正方形/長方形 41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2" name="禁止 31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6508308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599786" y="1000575"/>
            <a:ext cx="5343814" cy="5032622"/>
            <a:chOff x="2833637" y="3969060"/>
            <a:chExt cx="2389393" cy="2250250"/>
          </a:xfrm>
        </p:grpSpPr>
        <p:sp>
          <p:nvSpPr>
            <p:cNvPr id="34" name="正方形/長方形 33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星 12 34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星 12 35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39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50" name="角丸四角形 4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0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41" name="角丸四角形 40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角丸四角形 41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角丸四角形 42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角丸四角形 43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正方形/長方形 47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8" name="禁止 37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081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14311" y="542510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ご用の方は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45" y="6708195"/>
            <a:ext cx="6852055" cy="280076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ノックせず</a:t>
            </a:r>
            <a:endParaRPr kumimoji="1" lang="en-US" altLang="ja-JP" sz="96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お入り下さい</a:t>
            </a:r>
            <a:endParaRPr kumimoji="1" lang="en-US" altLang="ja-JP" sz="8000" b="1" spc="50" dirty="0" smtClean="0">
              <a:ln w="1143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782666" y="1881047"/>
            <a:ext cx="4978054" cy="4688162"/>
            <a:chOff x="2833637" y="3969060"/>
            <a:chExt cx="2389393" cy="2250250"/>
          </a:xfrm>
        </p:grpSpPr>
        <p:sp>
          <p:nvSpPr>
            <p:cNvPr id="29" name="正方形/長方形 28"/>
            <p:cNvSpPr/>
            <p:nvPr/>
          </p:nvSpPr>
          <p:spPr bwMode="auto">
            <a:xfrm>
              <a:off x="4688445" y="4104075"/>
              <a:ext cx="315035" cy="1935215"/>
            </a:xfrm>
            <a:prstGeom prst="rect">
              <a:avLst/>
            </a:prstGeom>
            <a:solidFill>
              <a:srgbClr val="CC99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星 12 53"/>
            <p:cNvSpPr/>
            <p:nvPr/>
          </p:nvSpPr>
          <p:spPr bwMode="auto">
            <a:xfrm>
              <a:off x="4328405" y="4284095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星 12 54"/>
            <p:cNvSpPr/>
            <p:nvPr/>
          </p:nvSpPr>
          <p:spPr bwMode="auto">
            <a:xfrm>
              <a:off x="4193390" y="4869160"/>
              <a:ext cx="495055" cy="495055"/>
            </a:xfrm>
            <a:prstGeom prst="star12">
              <a:avLst/>
            </a:prstGeom>
            <a:solidFill>
              <a:srgbClr val="FFFF00"/>
            </a:solidFill>
            <a:ln w="28575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" name="グループ化 88"/>
            <p:cNvGrpSpPr/>
            <p:nvPr/>
          </p:nvGrpSpPr>
          <p:grpSpPr>
            <a:xfrm>
              <a:off x="2833637" y="4560730"/>
              <a:ext cx="1672830" cy="920335"/>
              <a:chOff x="2513127" y="4560730"/>
              <a:chExt cx="1672830" cy="920335"/>
            </a:xfrm>
          </p:grpSpPr>
          <p:grpSp>
            <p:nvGrpSpPr>
              <p:cNvPr id="58" name="グループ化 89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  <a:solidFill>
                <a:schemeClr val="tx1"/>
              </a:solidFill>
            </p:grpSpPr>
            <p:sp>
              <p:nvSpPr>
                <p:cNvPr id="68" name="角丸四角形 67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角丸四角形 68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" name="角丸四角形 69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" name="角丸四角形 70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" name="角丸四角形 71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角丸四角形 72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9" name="グループ化 90"/>
              <p:cNvGrpSpPr/>
              <p:nvPr/>
            </p:nvGrpSpPr>
            <p:grpSpPr>
              <a:xfrm rot="2700000">
                <a:off x="2889374" y="4184483"/>
                <a:ext cx="920335" cy="1672830"/>
                <a:chOff x="1609003" y="4037994"/>
                <a:chExt cx="1492336" cy="2712517"/>
              </a:xfrm>
            </p:grpSpPr>
            <p:sp>
              <p:nvSpPr>
                <p:cNvPr id="60" name="角丸四角形 59"/>
                <p:cNvSpPr/>
                <p:nvPr/>
              </p:nvSpPr>
              <p:spPr bwMode="auto">
                <a:xfrm rot="18071414">
                  <a:off x="1876579" y="4717149"/>
                  <a:ext cx="399151" cy="8648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角丸四角形 60"/>
                <p:cNvSpPr/>
                <p:nvPr/>
              </p:nvSpPr>
              <p:spPr bwMode="auto">
                <a:xfrm rot="9000000">
                  <a:off x="2194720" y="4037994"/>
                  <a:ext cx="372316" cy="10322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角丸四角形 61"/>
                <p:cNvSpPr/>
                <p:nvPr/>
              </p:nvSpPr>
              <p:spPr bwMode="auto">
                <a:xfrm rot="2700000">
                  <a:off x="1860479" y="4013884"/>
                  <a:ext cx="344080" cy="8470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7656117">
                  <a:off x="1835461" y="4367965"/>
                  <a:ext cx="350936" cy="73383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19846271">
                  <a:off x="2042770" y="4664038"/>
                  <a:ext cx="860558" cy="1074303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21441846">
                  <a:off x="2360303" y="5230985"/>
                  <a:ext cx="629977" cy="984220"/>
                </a:xfrm>
                <a:prstGeom prst="roundRect">
                  <a:avLst>
                    <a:gd name="adj" fmla="val 38198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2342710" y="5814265"/>
                  <a:ext cx="675075" cy="405045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2259154" y="5932650"/>
                  <a:ext cx="842185" cy="817861"/>
                </a:xfrm>
                <a:prstGeom prst="rect">
                  <a:avLst/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7" name="禁止 56"/>
            <p:cNvSpPr/>
            <p:nvPr/>
          </p:nvSpPr>
          <p:spPr bwMode="auto">
            <a:xfrm>
              <a:off x="2972780" y="3969060"/>
              <a:ext cx="2250250" cy="2250250"/>
            </a:xfrm>
            <a:prstGeom prst="noSmoking">
              <a:avLst>
                <a:gd name="adj" fmla="val 11566"/>
              </a:avLst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75193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pop247_ノックせずお入り下さい</dc:title>
  <dc:subject>pop247_ノックせずお入り下さい</dc:subject>
  <dc:creator>http://www.digipot.net</dc:creator>
  <cp:lastModifiedBy/>
  <cp:revision>1</cp:revision>
  <dcterms:created xsi:type="dcterms:W3CDTF">2014-03-04T08:15:53Z</dcterms:created>
  <dcterms:modified xsi:type="dcterms:W3CDTF">2014-04-17T07:54:56Z</dcterms:modified>
  <cp:version>1</cp:version>
</cp:coreProperties>
</file>