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0" r:id="rId4"/>
    <p:sldId id="275" r:id="rId5"/>
    <p:sldId id="284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171" y="-31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68760" y="429114"/>
            <a:ext cx="4078039" cy="897938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ノックして</a:t>
            </a:r>
            <a:endParaRPr lang="en-US" altLang="ja-JP" sz="13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lang="en-US" altLang="ja-JP" sz="115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68760" y="429114"/>
            <a:ext cx="4078039" cy="897938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ノックして</a:t>
            </a:r>
            <a:endParaRPr lang="en-US" altLang="ja-JP" sz="138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lang="en-US" altLang="ja-JP" sz="115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412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グループ化 59"/>
          <p:cNvGrpSpPr/>
          <p:nvPr/>
        </p:nvGrpSpPr>
        <p:grpSpPr>
          <a:xfrm>
            <a:off x="295853" y="2167554"/>
            <a:ext cx="5990905" cy="5629134"/>
            <a:chOff x="397892" y="3969060"/>
            <a:chExt cx="2394868" cy="2250250"/>
          </a:xfrm>
        </p:grpSpPr>
        <p:sp>
          <p:nvSpPr>
            <p:cNvPr id="61" name="ドーナツ 60"/>
            <p:cNvSpPr/>
            <p:nvPr/>
          </p:nvSpPr>
          <p:spPr bwMode="auto">
            <a:xfrm>
              <a:off x="542510" y="3969060"/>
              <a:ext cx="2250250" cy="2250250"/>
            </a:xfrm>
            <a:prstGeom prst="donut">
              <a:avLst>
                <a:gd name="adj" fmla="val 13142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正方形/長方形 61"/>
            <p:cNvSpPr/>
            <p:nvPr/>
          </p:nvSpPr>
          <p:spPr bwMode="auto">
            <a:xfrm>
              <a:off x="2252700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星 12 62"/>
            <p:cNvSpPr/>
            <p:nvPr/>
          </p:nvSpPr>
          <p:spPr bwMode="auto">
            <a:xfrm>
              <a:off x="1892660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星 12 63"/>
            <p:cNvSpPr/>
            <p:nvPr/>
          </p:nvSpPr>
          <p:spPr bwMode="auto">
            <a:xfrm>
              <a:off x="1757645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5" name="グループ化 82"/>
            <p:cNvGrpSpPr/>
            <p:nvPr/>
          </p:nvGrpSpPr>
          <p:grpSpPr>
            <a:xfrm>
              <a:off x="397892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66" name="グループ化 6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76" name="角丸四角形 75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角丸四角形 76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角丸四角形 77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" name="角丸四角形 78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" name="角丸四角形 79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角丸四角形 80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正方形/長方形 81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正方形/長方形 82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7" name="グループ化 7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68" name="角丸四角形 67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" name="角丸四角形 69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" name="角丸四角形 71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" name="角丸四角形 72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857545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ノックして</a:t>
            </a:r>
            <a:endParaRPr kumimoji="1" lang="en-US" altLang="ja-JP" sz="9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kumimoji="1" lang="en-US" altLang="ja-JP" sz="80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2" name="グループ化 61"/>
          <p:cNvGrpSpPr/>
          <p:nvPr/>
        </p:nvGrpSpPr>
        <p:grpSpPr>
          <a:xfrm>
            <a:off x="260065" y="3693741"/>
            <a:ext cx="5990905" cy="5629134"/>
            <a:chOff x="397892" y="3969060"/>
            <a:chExt cx="2394868" cy="2250250"/>
          </a:xfrm>
        </p:grpSpPr>
        <p:sp>
          <p:nvSpPr>
            <p:cNvPr id="63" name="ドーナツ 62"/>
            <p:cNvSpPr/>
            <p:nvPr/>
          </p:nvSpPr>
          <p:spPr bwMode="auto">
            <a:xfrm>
              <a:off x="542510" y="3969060"/>
              <a:ext cx="2250250" cy="2250250"/>
            </a:xfrm>
            <a:prstGeom prst="donut">
              <a:avLst>
                <a:gd name="adj" fmla="val 13142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正方形/長方形 63"/>
            <p:cNvSpPr/>
            <p:nvPr/>
          </p:nvSpPr>
          <p:spPr bwMode="auto">
            <a:xfrm>
              <a:off x="2252700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星 12 64"/>
            <p:cNvSpPr/>
            <p:nvPr/>
          </p:nvSpPr>
          <p:spPr bwMode="auto">
            <a:xfrm>
              <a:off x="1892660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星 12 65"/>
            <p:cNvSpPr/>
            <p:nvPr/>
          </p:nvSpPr>
          <p:spPr bwMode="auto">
            <a:xfrm>
              <a:off x="1757645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7" name="グループ化 82"/>
            <p:cNvGrpSpPr/>
            <p:nvPr/>
          </p:nvGrpSpPr>
          <p:grpSpPr>
            <a:xfrm>
              <a:off x="397892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68" name="グループ化 6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78" name="角丸四角形 77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" name="角丸四角形 78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" name="角丸四角形 79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角丸四角形 80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角丸四角形 81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角丸四角形 82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正方形/長方形 83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正方形/長方形 84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9" name="グループ化 7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70" name="角丸四角形 69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" name="角丸四角形 71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" name="角丸四角形 72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角丸四角形 73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角丸四角形 74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正方形/長方形 75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正方形/長方形 76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6508308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ノックして</a:t>
            </a:r>
            <a:endParaRPr kumimoji="1" lang="en-US" altLang="ja-JP" sz="9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kumimoji="1" lang="en-US" altLang="ja-JP" sz="80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544575" y="750094"/>
            <a:ext cx="5421886" cy="5094476"/>
            <a:chOff x="397892" y="3969060"/>
            <a:chExt cx="2394868" cy="2250250"/>
          </a:xfrm>
        </p:grpSpPr>
        <p:sp>
          <p:nvSpPr>
            <p:cNvPr id="21" name="ドーナツ 20"/>
            <p:cNvSpPr/>
            <p:nvPr/>
          </p:nvSpPr>
          <p:spPr bwMode="auto">
            <a:xfrm>
              <a:off x="542510" y="3969060"/>
              <a:ext cx="2250250" cy="2250250"/>
            </a:xfrm>
            <a:prstGeom prst="donut">
              <a:avLst>
                <a:gd name="adj" fmla="val 13142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252700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星 12 22"/>
            <p:cNvSpPr/>
            <p:nvPr/>
          </p:nvSpPr>
          <p:spPr bwMode="auto">
            <a:xfrm>
              <a:off x="1892660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星 12 23"/>
            <p:cNvSpPr/>
            <p:nvPr/>
          </p:nvSpPr>
          <p:spPr bwMode="auto">
            <a:xfrm>
              <a:off x="1757645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5" name="グループ化 82"/>
            <p:cNvGrpSpPr/>
            <p:nvPr/>
          </p:nvGrpSpPr>
          <p:grpSpPr>
            <a:xfrm>
              <a:off x="397892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26" name="グループ化 6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54" name="角丸四角形 53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" name="角丸四角形 55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正方形/長方形 59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正方形/長方形 60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7" name="グループ化 7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28" name="角丸四角形 27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" name="角丸四角形 28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角丸四角形 29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角丸四角形 30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50810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14311" y="542510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ご用の</a:t>
            </a:r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方は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45" y="6708195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ノックして</a:t>
            </a:r>
            <a:endParaRPr kumimoji="1" lang="en-US" altLang="ja-JP" sz="9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kumimoji="1" lang="en-US" altLang="ja-JP" sz="80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841756" y="1871800"/>
            <a:ext cx="4827524" cy="4536006"/>
            <a:chOff x="397892" y="3969060"/>
            <a:chExt cx="2394868" cy="2250250"/>
          </a:xfrm>
        </p:grpSpPr>
        <p:sp>
          <p:nvSpPr>
            <p:cNvPr id="31" name="ドーナツ 30"/>
            <p:cNvSpPr/>
            <p:nvPr/>
          </p:nvSpPr>
          <p:spPr bwMode="auto">
            <a:xfrm>
              <a:off x="542510" y="3969060"/>
              <a:ext cx="2250250" cy="2250250"/>
            </a:xfrm>
            <a:prstGeom prst="donut">
              <a:avLst>
                <a:gd name="adj" fmla="val 13142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正方形/長方形 31"/>
            <p:cNvSpPr/>
            <p:nvPr/>
          </p:nvSpPr>
          <p:spPr bwMode="auto">
            <a:xfrm>
              <a:off x="2252700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星 12 32"/>
            <p:cNvSpPr/>
            <p:nvPr/>
          </p:nvSpPr>
          <p:spPr bwMode="auto">
            <a:xfrm>
              <a:off x="1892660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星 12 33"/>
            <p:cNvSpPr/>
            <p:nvPr/>
          </p:nvSpPr>
          <p:spPr bwMode="auto">
            <a:xfrm>
              <a:off x="1757645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5" name="グループ化 82"/>
            <p:cNvGrpSpPr/>
            <p:nvPr/>
          </p:nvGrpSpPr>
          <p:grpSpPr>
            <a:xfrm>
              <a:off x="397892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36" name="グループ化 6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46" name="角丸四角形 45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角丸四角形 49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7" name="グループ化 7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38" name="角丸四角形 37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角丸四角形 40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角丸四角形 41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正方形/長方形 43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正方形/長方形 44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775193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pop246_ノックしてお入り下さい</dc:title>
  <dc:subject>pop246_ノックしてお入り下さい</dc:subject>
  <dc:creator>http://www.digipot.net</dc:creator>
  <cp:lastModifiedBy/>
  <cp:revision>1</cp:revision>
  <dcterms:created xsi:type="dcterms:W3CDTF">2014-03-04T08:15:53Z</dcterms:created>
  <dcterms:modified xsi:type="dcterms:W3CDTF">2014-04-17T07:51:11Z</dcterms:modified>
  <cp:version>1</cp:version>
</cp:coreProperties>
</file>