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0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17" y="-26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48780"/>
            <a:ext cx="9900055" cy="398570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endParaRPr lang="en-US" altLang="ja-JP" sz="13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lang="en-US" altLang="ja-JP" sz="11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48780"/>
            <a:ext cx="9900055" cy="398570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endParaRPr lang="en-US" altLang="ja-JP" sz="138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lang="en-US" altLang="ja-JP" sz="115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6114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/>
          <p:cNvGrpSpPr/>
          <p:nvPr/>
        </p:nvGrpSpPr>
        <p:grpSpPr>
          <a:xfrm>
            <a:off x="1672926" y="526930"/>
            <a:ext cx="6207151" cy="5832322"/>
            <a:chOff x="397892" y="3969060"/>
            <a:chExt cx="2394868" cy="2250250"/>
          </a:xfrm>
        </p:grpSpPr>
        <p:sp>
          <p:nvSpPr>
            <p:cNvPr id="61" name="ドーナツ 60"/>
            <p:cNvSpPr/>
            <p:nvPr/>
          </p:nvSpPr>
          <p:spPr bwMode="auto">
            <a:xfrm>
              <a:off x="542510" y="3969060"/>
              <a:ext cx="2250250" cy="2250250"/>
            </a:xfrm>
            <a:prstGeom prst="donut">
              <a:avLst>
                <a:gd name="adj" fmla="val 1314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2252700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" name="星 12 62"/>
            <p:cNvSpPr/>
            <p:nvPr/>
          </p:nvSpPr>
          <p:spPr bwMode="auto">
            <a:xfrm>
              <a:off x="1892660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星 12 63"/>
            <p:cNvSpPr/>
            <p:nvPr/>
          </p:nvSpPr>
          <p:spPr bwMode="auto">
            <a:xfrm>
              <a:off x="1757645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5" name="グループ化 82"/>
            <p:cNvGrpSpPr/>
            <p:nvPr/>
          </p:nvGrpSpPr>
          <p:grpSpPr>
            <a:xfrm>
              <a:off x="397892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66" name="グループ化 6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76" name="角丸四角形 75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角丸四角形 76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角丸四角形 77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角丸四角形 78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角丸四角形 79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角丸四角形 80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正方形/長方形 82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7" name="グループ化 7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68" name="角丸四角形 67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角丸四角形 72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662209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kumimoji="1" lang="en-US" altLang="ja-JP" sz="6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2484755" y="1933692"/>
            <a:ext cx="4583494" cy="4306712"/>
            <a:chOff x="397892" y="3969060"/>
            <a:chExt cx="2394868" cy="2250250"/>
          </a:xfrm>
        </p:grpSpPr>
        <p:sp>
          <p:nvSpPr>
            <p:cNvPr id="21" name="ドーナツ 20"/>
            <p:cNvSpPr/>
            <p:nvPr/>
          </p:nvSpPr>
          <p:spPr bwMode="auto">
            <a:xfrm>
              <a:off x="542510" y="3969060"/>
              <a:ext cx="2250250" cy="2250250"/>
            </a:xfrm>
            <a:prstGeom prst="donut">
              <a:avLst>
                <a:gd name="adj" fmla="val 1314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正方形/長方形 21"/>
            <p:cNvSpPr/>
            <p:nvPr/>
          </p:nvSpPr>
          <p:spPr bwMode="auto">
            <a:xfrm>
              <a:off x="2252700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星 12 22"/>
            <p:cNvSpPr/>
            <p:nvPr/>
          </p:nvSpPr>
          <p:spPr bwMode="auto">
            <a:xfrm>
              <a:off x="1892660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星 12 24"/>
            <p:cNvSpPr/>
            <p:nvPr/>
          </p:nvSpPr>
          <p:spPr bwMode="auto">
            <a:xfrm>
              <a:off x="1757645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82"/>
            <p:cNvGrpSpPr/>
            <p:nvPr/>
          </p:nvGrpSpPr>
          <p:grpSpPr>
            <a:xfrm>
              <a:off x="397892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27" name="グループ化 6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54" name="角丸四角形 53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角丸四角形 54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8" name="グループ化 7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29" name="角丸四角形 28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角丸四角形 50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5945" y="5409220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kumimoji="1" lang="en-US" altLang="ja-JP" sz="6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2298764" y="495329"/>
            <a:ext cx="4955476" cy="4656232"/>
            <a:chOff x="397892" y="3969060"/>
            <a:chExt cx="2394868" cy="2250250"/>
          </a:xfrm>
        </p:grpSpPr>
        <p:sp>
          <p:nvSpPr>
            <p:cNvPr id="30" name="ドーナツ 29"/>
            <p:cNvSpPr/>
            <p:nvPr/>
          </p:nvSpPr>
          <p:spPr bwMode="auto">
            <a:xfrm>
              <a:off x="542510" y="3969060"/>
              <a:ext cx="2250250" cy="2250250"/>
            </a:xfrm>
            <a:prstGeom prst="donut">
              <a:avLst>
                <a:gd name="adj" fmla="val 1314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正方形/長方形 30"/>
            <p:cNvSpPr/>
            <p:nvPr/>
          </p:nvSpPr>
          <p:spPr bwMode="auto">
            <a:xfrm>
              <a:off x="2252700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星 12 31"/>
            <p:cNvSpPr/>
            <p:nvPr/>
          </p:nvSpPr>
          <p:spPr bwMode="auto">
            <a:xfrm>
              <a:off x="1892660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星 12 32"/>
            <p:cNvSpPr/>
            <p:nvPr/>
          </p:nvSpPr>
          <p:spPr bwMode="auto">
            <a:xfrm>
              <a:off x="1757645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4" name="グループ化 82"/>
            <p:cNvGrpSpPr/>
            <p:nvPr/>
          </p:nvGrpSpPr>
          <p:grpSpPr>
            <a:xfrm>
              <a:off x="397892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35" name="グループ化 6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45" name="角丸四角形 44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角丸四角形 49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6" name="グループ化 7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37" name="角丸四角形 36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角丸四角形 40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角丸四角形 41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正方形/長方形 42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正方形/長方形 43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59801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5945" y="413665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ご用の</a:t>
            </a:r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方は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945" y="5625748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ノックして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kumimoji="1" lang="en-US" altLang="ja-JP" sz="6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2757537" y="1691640"/>
            <a:ext cx="4037930" cy="3794092"/>
            <a:chOff x="397892" y="3969060"/>
            <a:chExt cx="2394868" cy="2250250"/>
          </a:xfrm>
        </p:grpSpPr>
        <p:sp>
          <p:nvSpPr>
            <p:cNvPr id="22" name="ドーナツ 21"/>
            <p:cNvSpPr/>
            <p:nvPr/>
          </p:nvSpPr>
          <p:spPr bwMode="auto">
            <a:xfrm>
              <a:off x="542510" y="3969060"/>
              <a:ext cx="2250250" cy="2250250"/>
            </a:xfrm>
            <a:prstGeom prst="donut">
              <a:avLst>
                <a:gd name="adj" fmla="val 13142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2252700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星 12 23"/>
            <p:cNvSpPr/>
            <p:nvPr/>
          </p:nvSpPr>
          <p:spPr bwMode="auto">
            <a:xfrm>
              <a:off x="1892660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星 12 24"/>
            <p:cNvSpPr/>
            <p:nvPr/>
          </p:nvSpPr>
          <p:spPr bwMode="auto">
            <a:xfrm>
              <a:off x="1757645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82"/>
            <p:cNvGrpSpPr/>
            <p:nvPr/>
          </p:nvGrpSpPr>
          <p:grpSpPr>
            <a:xfrm>
              <a:off x="397892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27" name="グループ化 6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56" name="角丸四角形 55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角丸四角形 60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9" name="グループ化 73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30" name="角丸四角形 29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角丸四角形 32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角丸四角形 51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角丸四角形 52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566114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pop246_ノックしてお入り下さい</dc:title>
  <dc:subject>pop246_ノックしてお入り下さい</dc:subject>
  <dc:creator>http://www.digipot.net</dc:creator>
  <cp:lastModifiedBy/>
  <cp:revision>1</cp:revision>
  <dcterms:created xsi:type="dcterms:W3CDTF">2014-03-04T08:15:24Z</dcterms:created>
  <dcterms:modified xsi:type="dcterms:W3CDTF">2014-04-17T07:51:15Z</dcterms:modified>
  <cp:version>1</cp:version>
</cp:coreProperties>
</file>