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7" r:id="rId5"/>
    <p:sldId id="274" r:id="rId6"/>
    <p:sldId id="27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00" y="-2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820737"/>
            <a:ext cx="3100849" cy="8222764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受付終了</a:t>
            </a:r>
            <a:endParaRPr lang="ja-JP" altLang="en-US" sz="15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2117685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グループ化 89"/>
          <p:cNvGrpSpPr/>
          <p:nvPr/>
        </p:nvGrpSpPr>
        <p:grpSpPr>
          <a:xfrm>
            <a:off x="685972" y="2171593"/>
            <a:ext cx="5345044" cy="5319785"/>
            <a:chOff x="199191" y="2798930"/>
            <a:chExt cx="1946602" cy="1995671"/>
          </a:xfrm>
        </p:grpSpPr>
        <p:grpSp>
          <p:nvGrpSpPr>
            <p:cNvPr id="91" name="Group 1890"/>
            <p:cNvGrpSpPr>
              <a:grpSpLocks/>
            </p:cNvGrpSpPr>
            <p:nvPr/>
          </p:nvGrpSpPr>
          <p:grpSpPr bwMode="auto">
            <a:xfrm>
              <a:off x="650663" y="2798930"/>
              <a:ext cx="1068388" cy="1514475"/>
              <a:chOff x="3165" y="1886"/>
              <a:chExt cx="1472" cy="2088"/>
            </a:xfrm>
          </p:grpSpPr>
          <p:sp>
            <p:nvSpPr>
              <p:cNvPr id="96" name="Freeform 1818"/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Freeform 1819"/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" name="Oval 1820"/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Freeform 1821"/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Freeform 1822"/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" name="AutoShape 1823"/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Oval 1824"/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Oval 1825"/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Oval 1826"/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3" name="Group 1827"/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236" name="Oval 1828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" name="Oval 1829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4" name="Oval 1830"/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Freeform 1831"/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96" name="Group 1832"/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234" name="Freeform 1833"/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5" name="Freeform 1834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97" name="Freeform 1835"/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" name="AutoShape 1836"/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Oval 1837"/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" name="Oval 1838"/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" name="AutoShape 1839"/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2" name="Group 1843"/>
              <p:cNvGrpSpPr>
                <a:grpSpLocks/>
              </p:cNvGrpSpPr>
              <p:nvPr/>
            </p:nvGrpSpPr>
            <p:grpSpPr bwMode="auto">
              <a:xfrm>
                <a:off x="3544" y="2419"/>
                <a:ext cx="302" cy="168"/>
                <a:chOff x="3544" y="2412"/>
                <a:chExt cx="302" cy="208"/>
              </a:xfrm>
            </p:grpSpPr>
            <p:sp>
              <p:nvSpPr>
                <p:cNvPr id="232" name="AutoShape 1845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AutoShape 1847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3" name="Group 1855"/>
              <p:cNvGrpSpPr>
                <a:grpSpLocks/>
              </p:cNvGrpSpPr>
              <p:nvPr/>
            </p:nvGrpSpPr>
            <p:grpSpPr bwMode="auto">
              <a:xfrm flipH="1">
                <a:off x="3982" y="2419"/>
                <a:ext cx="302" cy="168"/>
                <a:chOff x="3544" y="2412"/>
                <a:chExt cx="302" cy="208"/>
              </a:xfrm>
            </p:grpSpPr>
            <p:sp>
              <p:nvSpPr>
                <p:cNvPr id="230" name="AutoShape 1857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1" name="AutoShape 1859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4" name="Group 1864"/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228" name="Freeform 1865"/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" name="Freeform 1866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" name="Group 1867"/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226" name="Oval 1868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" name="Oval 1869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6" name="Freeform 1870"/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" name="Freeform 1871"/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08" name="Group 1872"/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209" name="Group 1873"/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22" name="AutoShape 187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" name="Oval 187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4" name="AutoShape 1876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5" name="AutoShape 187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10" name="AutoShape 1878"/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" name="Oval 1879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" name="AutoShape 1880"/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13" name="Group 1881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218" name="AutoShape 188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" name="Oval 188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" name="AutoShape 1884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1" name="AutoShape 188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14" name="AutoShape 188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" name="Oval 1887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" name="AutoShape 1888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" name="Oval 1889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2" name="グループ化 91"/>
            <p:cNvGrpSpPr/>
            <p:nvPr/>
          </p:nvGrpSpPr>
          <p:grpSpPr>
            <a:xfrm>
              <a:off x="199191" y="4239090"/>
              <a:ext cx="1946602" cy="555511"/>
              <a:chOff x="384902" y="4239090"/>
              <a:chExt cx="1575179" cy="555511"/>
            </a:xfrm>
          </p:grpSpPr>
          <p:sp>
            <p:nvSpPr>
              <p:cNvPr id="93" name="正方形/長方形 92"/>
              <p:cNvSpPr/>
              <p:nvPr/>
            </p:nvSpPr>
            <p:spPr bwMode="auto">
              <a:xfrm>
                <a:off x="436935" y="4276247"/>
                <a:ext cx="1471114" cy="518354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/>
              <p:cNvSpPr/>
              <p:nvPr/>
            </p:nvSpPr>
            <p:spPr bwMode="auto">
              <a:xfrm>
                <a:off x="436935" y="4311955"/>
                <a:ext cx="1471114" cy="4571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/>
              <p:cNvSpPr/>
              <p:nvPr/>
            </p:nvSpPr>
            <p:spPr bwMode="auto">
              <a:xfrm>
                <a:off x="384902" y="4239090"/>
                <a:ext cx="1575179" cy="7431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841968" y="2326853"/>
            <a:ext cx="5033052" cy="5009266"/>
            <a:chOff x="199191" y="2798930"/>
            <a:chExt cx="1946602" cy="1995671"/>
          </a:xfrm>
        </p:grpSpPr>
        <p:grpSp>
          <p:nvGrpSpPr>
            <p:cNvPr id="110" name="Group 1890"/>
            <p:cNvGrpSpPr>
              <a:grpSpLocks/>
            </p:cNvGrpSpPr>
            <p:nvPr/>
          </p:nvGrpSpPr>
          <p:grpSpPr bwMode="auto">
            <a:xfrm>
              <a:off x="650663" y="2798930"/>
              <a:ext cx="1068388" cy="1514475"/>
              <a:chOff x="3165" y="1886"/>
              <a:chExt cx="1472" cy="2088"/>
            </a:xfrm>
          </p:grpSpPr>
          <p:sp>
            <p:nvSpPr>
              <p:cNvPr id="115" name="Freeform 1818"/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6" name="Freeform 1819"/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Oval 1820"/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Freeform 1821"/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" name="Freeform 1822"/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AutoShape 1823"/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Oval 1824"/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Oval 1825"/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Oval 1826"/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4" name="Group 1827"/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167" name="Oval 1828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Oval 1829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5" name="Oval 1830"/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Freeform 1831"/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7" name="Group 1832"/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165" name="Freeform 1833"/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" name="Freeform 1834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28" name="Freeform 1835"/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9" name="AutoShape 1836"/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Oval 1837"/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Oval 1838"/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1839"/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3" name="Group 1843"/>
              <p:cNvGrpSpPr>
                <a:grpSpLocks/>
              </p:cNvGrpSpPr>
              <p:nvPr/>
            </p:nvGrpSpPr>
            <p:grpSpPr bwMode="auto">
              <a:xfrm>
                <a:off x="3544" y="2419"/>
                <a:ext cx="302" cy="168"/>
                <a:chOff x="3544" y="2412"/>
                <a:chExt cx="302" cy="208"/>
              </a:xfrm>
            </p:grpSpPr>
            <p:sp>
              <p:nvSpPr>
                <p:cNvPr id="163" name="AutoShape 1845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AutoShape 1847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" name="Group 1855"/>
              <p:cNvGrpSpPr>
                <a:grpSpLocks/>
              </p:cNvGrpSpPr>
              <p:nvPr/>
            </p:nvGrpSpPr>
            <p:grpSpPr bwMode="auto">
              <a:xfrm flipH="1">
                <a:off x="3982" y="2419"/>
                <a:ext cx="302" cy="168"/>
                <a:chOff x="3544" y="2412"/>
                <a:chExt cx="302" cy="208"/>
              </a:xfrm>
            </p:grpSpPr>
            <p:sp>
              <p:nvSpPr>
                <p:cNvPr id="161" name="AutoShape 1857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" name="AutoShape 1859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5" name="Group 1864"/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159" name="Freeform 1865"/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" name="Freeform 1866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" name="Group 1867"/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157" name="Oval 1868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8" name="Oval 1869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7" name="Freeform 1870"/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Freeform 1871"/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9" name="Group 1872"/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140" name="Group 1873"/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53" name="AutoShape 187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" name="Oval 187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" name="AutoShape 1876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" name="AutoShape 187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1" name="AutoShape 1878"/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2" name="Oval 1879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3" name="AutoShape 1880"/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4" name="Group 1881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49" name="AutoShape 188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" name="Oval 188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AutoShape 1884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" name="AutoShape 188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5" name="AutoShape 188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Oval 1887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AutoShape 1888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Oval 1889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1" name="グループ化 110"/>
            <p:cNvGrpSpPr/>
            <p:nvPr/>
          </p:nvGrpSpPr>
          <p:grpSpPr>
            <a:xfrm>
              <a:off x="199191" y="4239090"/>
              <a:ext cx="1946602" cy="555511"/>
              <a:chOff x="384902" y="4239090"/>
              <a:chExt cx="1575179" cy="555511"/>
            </a:xfrm>
          </p:grpSpPr>
          <p:sp>
            <p:nvSpPr>
              <p:cNvPr id="112" name="正方形/長方形 111"/>
              <p:cNvSpPr/>
              <p:nvPr/>
            </p:nvSpPr>
            <p:spPr bwMode="auto">
              <a:xfrm>
                <a:off x="436935" y="4276247"/>
                <a:ext cx="1471114" cy="518354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正方形/長方形 112"/>
              <p:cNvSpPr/>
              <p:nvPr/>
            </p:nvSpPr>
            <p:spPr bwMode="auto">
              <a:xfrm>
                <a:off x="436935" y="4311955"/>
                <a:ext cx="1471114" cy="4571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正方形/長方形 113"/>
              <p:cNvSpPr/>
              <p:nvPr/>
            </p:nvSpPr>
            <p:spPr bwMode="auto">
              <a:xfrm>
                <a:off x="384902" y="4239090"/>
                <a:ext cx="1575179" cy="7431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473114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終了しました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受付終了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0" name="グループ化 109"/>
          <p:cNvGrpSpPr/>
          <p:nvPr/>
        </p:nvGrpSpPr>
        <p:grpSpPr>
          <a:xfrm>
            <a:off x="1024848" y="2571049"/>
            <a:ext cx="4667292" cy="4645234"/>
            <a:chOff x="199191" y="2798930"/>
            <a:chExt cx="1946602" cy="1995671"/>
          </a:xfrm>
        </p:grpSpPr>
        <p:grpSp>
          <p:nvGrpSpPr>
            <p:cNvPr id="111" name="Group 1890"/>
            <p:cNvGrpSpPr>
              <a:grpSpLocks/>
            </p:cNvGrpSpPr>
            <p:nvPr/>
          </p:nvGrpSpPr>
          <p:grpSpPr bwMode="auto">
            <a:xfrm>
              <a:off x="650663" y="2798930"/>
              <a:ext cx="1068388" cy="1514475"/>
              <a:chOff x="3165" y="1886"/>
              <a:chExt cx="1472" cy="2088"/>
            </a:xfrm>
          </p:grpSpPr>
          <p:sp>
            <p:nvSpPr>
              <p:cNvPr id="116" name="Freeform 1818"/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Freeform 1819"/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Oval 1820"/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Freeform 1821"/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Freeform 1822"/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" name="AutoShape 1823"/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Oval 1824"/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Oval 1825"/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Oval 1826"/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5" name="Group 1827"/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168" name="Oval 1828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" name="Oval 1829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6" name="Oval 1830"/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Freeform 1831"/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8" name="Group 1832"/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166" name="Freeform 1833"/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" name="Freeform 1834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29" name="Freeform 1835"/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0" name="AutoShape 1836"/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Oval 1837"/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Oval 1838"/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1839"/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4" name="Group 1843"/>
              <p:cNvGrpSpPr>
                <a:grpSpLocks/>
              </p:cNvGrpSpPr>
              <p:nvPr/>
            </p:nvGrpSpPr>
            <p:grpSpPr bwMode="auto">
              <a:xfrm>
                <a:off x="3544" y="2419"/>
                <a:ext cx="302" cy="168"/>
                <a:chOff x="3544" y="2412"/>
                <a:chExt cx="302" cy="208"/>
              </a:xfrm>
            </p:grpSpPr>
            <p:sp>
              <p:nvSpPr>
                <p:cNvPr id="164" name="AutoShape 1845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AutoShape 1847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5" name="Group 1855"/>
              <p:cNvGrpSpPr>
                <a:grpSpLocks/>
              </p:cNvGrpSpPr>
              <p:nvPr/>
            </p:nvGrpSpPr>
            <p:grpSpPr bwMode="auto">
              <a:xfrm flipH="1">
                <a:off x="3982" y="2419"/>
                <a:ext cx="302" cy="168"/>
                <a:chOff x="3544" y="2412"/>
                <a:chExt cx="302" cy="208"/>
              </a:xfrm>
            </p:grpSpPr>
            <p:sp>
              <p:nvSpPr>
                <p:cNvPr id="162" name="AutoShape 1857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3" name="AutoShape 1859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" name="Group 1864"/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160" name="Freeform 1865"/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" name="Freeform 1866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7" name="Group 1867"/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158" name="Oval 1868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9" name="Oval 1869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8" name="Freeform 1870"/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Freeform 1871"/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0" name="Group 1872"/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141" name="Group 1873"/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54" name="AutoShape 187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" name="Oval 187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" name="AutoShape 1876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" name="AutoShape 187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2" name="AutoShape 1878"/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3" name="Oval 1879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" name="AutoShape 1880"/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5" name="Group 1881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50" name="AutoShape 188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Oval 188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" name="AutoShape 1884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" name="AutoShape 188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" name="AutoShape 188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Oval 1887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1888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Oval 1889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2" name="グループ化 111"/>
            <p:cNvGrpSpPr/>
            <p:nvPr/>
          </p:nvGrpSpPr>
          <p:grpSpPr>
            <a:xfrm>
              <a:off x="199191" y="4239090"/>
              <a:ext cx="1946602" cy="555511"/>
              <a:chOff x="384902" y="4239090"/>
              <a:chExt cx="1575179" cy="555511"/>
            </a:xfrm>
          </p:grpSpPr>
          <p:sp>
            <p:nvSpPr>
              <p:cNvPr id="113" name="正方形/長方形 112"/>
              <p:cNvSpPr/>
              <p:nvPr/>
            </p:nvSpPr>
            <p:spPr bwMode="auto">
              <a:xfrm>
                <a:off x="436935" y="4276247"/>
                <a:ext cx="1471114" cy="518354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正方形/長方形 113"/>
              <p:cNvSpPr/>
              <p:nvPr/>
            </p:nvSpPr>
            <p:spPr bwMode="auto">
              <a:xfrm>
                <a:off x="436935" y="4311955"/>
                <a:ext cx="1471114" cy="4571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/>
              <p:cNvSpPr/>
              <p:nvPr/>
            </p:nvSpPr>
            <p:spPr bwMode="auto">
              <a:xfrm>
                <a:off x="384902" y="4239090"/>
                <a:ext cx="1575179" cy="7431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657780"/>
            <a:ext cx="6857999" cy="175432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また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のご来場を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</a:t>
            </a:r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おります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受付終了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0" name="グループ化 109"/>
          <p:cNvGrpSpPr/>
          <p:nvPr/>
        </p:nvGrpSpPr>
        <p:grpSpPr>
          <a:xfrm>
            <a:off x="1024848" y="2571049"/>
            <a:ext cx="4667292" cy="4645234"/>
            <a:chOff x="199191" y="2798930"/>
            <a:chExt cx="1946602" cy="1995671"/>
          </a:xfrm>
        </p:grpSpPr>
        <p:grpSp>
          <p:nvGrpSpPr>
            <p:cNvPr id="111" name="Group 1890"/>
            <p:cNvGrpSpPr>
              <a:grpSpLocks/>
            </p:cNvGrpSpPr>
            <p:nvPr/>
          </p:nvGrpSpPr>
          <p:grpSpPr bwMode="auto">
            <a:xfrm>
              <a:off x="650663" y="2798930"/>
              <a:ext cx="1068388" cy="1514475"/>
              <a:chOff x="3165" y="1886"/>
              <a:chExt cx="1472" cy="2088"/>
            </a:xfrm>
          </p:grpSpPr>
          <p:sp>
            <p:nvSpPr>
              <p:cNvPr id="116" name="Freeform 1818"/>
              <p:cNvSpPr>
                <a:spLocks/>
              </p:cNvSpPr>
              <p:nvPr/>
            </p:nvSpPr>
            <p:spPr bwMode="auto">
              <a:xfrm flipH="1">
                <a:off x="3982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Freeform 1819"/>
              <p:cNvSpPr>
                <a:spLocks/>
              </p:cNvSpPr>
              <p:nvPr/>
            </p:nvSpPr>
            <p:spPr bwMode="auto">
              <a:xfrm>
                <a:off x="3982" y="3113"/>
                <a:ext cx="542" cy="859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Oval 1820"/>
              <p:cNvSpPr>
                <a:spLocks noChangeArrowheads="1"/>
              </p:cNvSpPr>
              <p:nvPr/>
            </p:nvSpPr>
            <p:spPr bwMode="auto">
              <a:xfrm>
                <a:off x="3593" y="3065"/>
                <a:ext cx="635" cy="36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Freeform 1821"/>
              <p:cNvSpPr>
                <a:spLocks/>
              </p:cNvSpPr>
              <p:nvPr/>
            </p:nvSpPr>
            <p:spPr bwMode="auto">
              <a:xfrm>
                <a:off x="3165" y="3113"/>
                <a:ext cx="655" cy="859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Freeform 1822"/>
              <p:cNvSpPr>
                <a:spLocks/>
              </p:cNvSpPr>
              <p:nvPr/>
            </p:nvSpPr>
            <p:spPr bwMode="auto">
              <a:xfrm>
                <a:off x="3278" y="3113"/>
                <a:ext cx="542" cy="859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63529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" name="AutoShape 1823"/>
              <p:cNvSpPr>
                <a:spLocks noChangeArrowheads="1"/>
              </p:cNvSpPr>
              <p:nvPr/>
            </p:nvSpPr>
            <p:spPr bwMode="auto">
              <a:xfrm>
                <a:off x="3438" y="2024"/>
                <a:ext cx="952" cy="1270"/>
              </a:xfrm>
              <a:prstGeom prst="roundRect">
                <a:avLst>
                  <a:gd name="adj" fmla="val 47894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Oval 1824"/>
              <p:cNvSpPr>
                <a:spLocks noChangeArrowheads="1"/>
              </p:cNvSpPr>
              <p:nvPr/>
            </p:nvSpPr>
            <p:spPr bwMode="auto">
              <a:xfrm>
                <a:off x="3412" y="1886"/>
                <a:ext cx="998" cy="104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Oval 1825"/>
              <p:cNvSpPr>
                <a:spLocks noChangeArrowheads="1"/>
              </p:cNvSpPr>
              <p:nvPr/>
            </p:nvSpPr>
            <p:spPr bwMode="auto">
              <a:xfrm rot="-900000">
                <a:off x="3412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Oval 1826"/>
              <p:cNvSpPr>
                <a:spLocks noChangeArrowheads="1"/>
              </p:cNvSpPr>
              <p:nvPr/>
            </p:nvSpPr>
            <p:spPr bwMode="auto">
              <a:xfrm rot="900000" flipH="1">
                <a:off x="4234" y="2492"/>
                <a:ext cx="176" cy="294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5" name="Group 1827"/>
              <p:cNvGrpSpPr>
                <a:grpSpLocks/>
              </p:cNvGrpSpPr>
              <p:nvPr/>
            </p:nvGrpSpPr>
            <p:grpSpPr bwMode="auto">
              <a:xfrm>
                <a:off x="3775" y="2566"/>
                <a:ext cx="272" cy="726"/>
                <a:chOff x="2304" y="2251"/>
                <a:chExt cx="317" cy="726"/>
              </a:xfrm>
            </p:grpSpPr>
            <p:sp>
              <p:nvSpPr>
                <p:cNvPr id="168" name="Oval 1828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" name="Oval 1829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6" name="Oval 1830"/>
              <p:cNvSpPr>
                <a:spLocks noChangeArrowheads="1"/>
              </p:cNvSpPr>
              <p:nvPr/>
            </p:nvSpPr>
            <p:spPr bwMode="auto">
              <a:xfrm>
                <a:off x="3472" y="2022"/>
                <a:ext cx="880" cy="99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Freeform 1831"/>
              <p:cNvSpPr>
                <a:spLocks/>
              </p:cNvSpPr>
              <p:nvPr/>
            </p:nvSpPr>
            <p:spPr bwMode="auto">
              <a:xfrm rot="10800000">
                <a:off x="3847" y="2748"/>
                <a:ext cx="131" cy="46"/>
              </a:xfrm>
              <a:custGeom>
                <a:avLst/>
                <a:gdLst>
                  <a:gd name="T0" fmla="*/ 0 w 363"/>
                  <a:gd name="T1" fmla="*/ 91 h 98"/>
                  <a:gd name="T2" fmla="*/ 182 w 363"/>
                  <a:gd name="T3" fmla="*/ 0 h 98"/>
                  <a:gd name="T4" fmla="*/ 363 w 363"/>
                  <a:gd name="T5" fmla="*/ 91 h 98"/>
                  <a:gd name="T6" fmla="*/ 182 w 363"/>
                  <a:gd name="T7" fmla="*/ 45 h 98"/>
                  <a:gd name="T8" fmla="*/ 0 w 363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98">
                    <a:moveTo>
                      <a:pt x="0" y="91"/>
                    </a:moveTo>
                    <a:cubicBezTo>
                      <a:pt x="0" y="84"/>
                      <a:pt x="122" y="0"/>
                      <a:pt x="182" y="0"/>
                    </a:cubicBezTo>
                    <a:cubicBezTo>
                      <a:pt x="242" y="0"/>
                      <a:pt x="363" y="84"/>
                      <a:pt x="363" y="91"/>
                    </a:cubicBezTo>
                    <a:cubicBezTo>
                      <a:pt x="363" y="98"/>
                      <a:pt x="242" y="45"/>
                      <a:pt x="182" y="45"/>
                    </a:cubicBezTo>
                    <a:cubicBezTo>
                      <a:pt x="122" y="45"/>
                      <a:pt x="0" y="98"/>
                      <a:pt x="0" y="91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8" name="Group 1832"/>
              <p:cNvGrpSpPr>
                <a:grpSpLocks/>
              </p:cNvGrpSpPr>
              <p:nvPr/>
            </p:nvGrpSpPr>
            <p:grpSpPr bwMode="auto">
              <a:xfrm>
                <a:off x="3776" y="2839"/>
                <a:ext cx="272" cy="90"/>
                <a:chOff x="2893" y="1933"/>
                <a:chExt cx="642" cy="228"/>
              </a:xfrm>
            </p:grpSpPr>
            <p:sp>
              <p:nvSpPr>
                <p:cNvPr id="166" name="Freeform 1833"/>
                <p:cNvSpPr>
                  <a:spLocks/>
                </p:cNvSpPr>
                <p:nvPr/>
              </p:nvSpPr>
              <p:spPr bwMode="auto">
                <a:xfrm>
                  <a:off x="2893" y="1933"/>
                  <a:ext cx="642" cy="22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" name="Freeform 1834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29" name="Freeform 1835"/>
              <p:cNvSpPr>
                <a:spLocks/>
              </p:cNvSpPr>
              <p:nvPr/>
            </p:nvSpPr>
            <p:spPr bwMode="auto">
              <a:xfrm>
                <a:off x="3639" y="3065"/>
                <a:ext cx="544" cy="90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0" name="AutoShape 1836"/>
              <p:cNvSpPr>
                <a:spLocks noChangeArrowheads="1"/>
              </p:cNvSpPr>
              <p:nvPr/>
            </p:nvSpPr>
            <p:spPr bwMode="auto">
              <a:xfrm rot="5400000">
                <a:off x="3642" y="2182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Oval 1837"/>
              <p:cNvSpPr>
                <a:spLocks noChangeArrowheads="1"/>
              </p:cNvSpPr>
              <p:nvPr/>
            </p:nvSpPr>
            <p:spPr bwMode="auto">
              <a:xfrm>
                <a:off x="3503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Oval 1838"/>
              <p:cNvSpPr>
                <a:spLocks noChangeArrowheads="1"/>
              </p:cNvSpPr>
              <p:nvPr/>
            </p:nvSpPr>
            <p:spPr bwMode="auto">
              <a:xfrm>
                <a:off x="4047" y="2612"/>
                <a:ext cx="272" cy="136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FF9999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1839"/>
              <p:cNvSpPr>
                <a:spLocks noChangeArrowheads="1"/>
              </p:cNvSpPr>
              <p:nvPr/>
            </p:nvSpPr>
            <p:spPr bwMode="auto">
              <a:xfrm rot="5400000">
                <a:off x="4141" y="2183"/>
                <a:ext cx="45" cy="3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4" name="Group 1843"/>
              <p:cNvGrpSpPr>
                <a:grpSpLocks/>
              </p:cNvGrpSpPr>
              <p:nvPr/>
            </p:nvGrpSpPr>
            <p:grpSpPr bwMode="auto">
              <a:xfrm>
                <a:off x="3544" y="2419"/>
                <a:ext cx="302" cy="168"/>
                <a:chOff x="3544" y="2412"/>
                <a:chExt cx="302" cy="208"/>
              </a:xfrm>
            </p:grpSpPr>
            <p:sp>
              <p:nvSpPr>
                <p:cNvPr id="164" name="AutoShape 1845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AutoShape 1847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5" name="Group 1855"/>
              <p:cNvGrpSpPr>
                <a:grpSpLocks/>
              </p:cNvGrpSpPr>
              <p:nvPr/>
            </p:nvGrpSpPr>
            <p:grpSpPr bwMode="auto">
              <a:xfrm flipH="1">
                <a:off x="3982" y="2419"/>
                <a:ext cx="302" cy="168"/>
                <a:chOff x="3544" y="2412"/>
                <a:chExt cx="302" cy="208"/>
              </a:xfrm>
            </p:grpSpPr>
            <p:sp>
              <p:nvSpPr>
                <p:cNvPr id="162" name="AutoShape 1857"/>
                <p:cNvSpPr>
                  <a:spLocks noChangeArrowheads="1"/>
                </p:cNvSpPr>
                <p:nvPr/>
              </p:nvSpPr>
              <p:spPr bwMode="auto">
                <a:xfrm flipH="1" flipV="1">
                  <a:off x="3578" y="2412"/>
                  <a:ext cx="268" cy="208"/>
                </a:xfrm>
                <a:custGeom>
                  <a:avLst/>
                  <a:gdLst>
                    <a:gd name="G0" fmla="+- 9246 0 0"/>
                    <a:gd name="G1" fmla="+- -11492789 0 0"/>
                    <a:gd name="G2" fmla="+- 0 0 -11492789"/>
                    <a:gd name="T0" fmla="*/ 0 256 1"/>
                    <a:gd name="T1" fmla="*/ 180 256 1"/>
                    <a:gd name="G3" fmla="+- -11492789 T0 T1"/>
                    <a:gd name="T2" fmla="*/ 0 256 1"/>
                    <a:gd name="T3" fmla="*/ 90 256 1"/>
                    <a:gd name="G4" fmla="+- -11492789 T2 T3"/>
                    <a:gd name="G5" fmla="*/ G4 2 1"/>
                    <a:gd name="T4" fmla="*/ 90 256 1"/>
                    <a:gd name="T5" fmla="*/ 0 256 1"/>
                    <a:gd name="G6" fmla="+- -11492789 T4 T5"/>
                    <a:gd name="G7" fmla="*/ G6 2 1"/>
                    <a:gd name="G8" fmla="abs -11492789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246"/>
                    <a:gd name="G18" fmla="*/ 9246 1 2"/>
                    <a:gd name="G19" fmla="+- G18 5400 0"/>
                    <a:gd name="G20" fmla="cos G19 -11492789"/>
                    <a:gd name="G21" fmla="sin G19 -11492789"/>
                    <a:gd name="G22" fmla="+- G20 10800 0"/>
                    <a:gd name="G23" fmla="+- G21 10800 0"/>
                    <a:gd name="G24" fmla="+- 10800 0 G20"/>
                    <a:gd name="G25" fmla="+- 9246 10800 0"/>
                    <a:gd name="G26" fmla="?: G9 G17 G25"/>
                    <a:gd name="G27" fmla="?: G9 0 21600"/>
                    <a:gd name="G28" fmla="cos 10800 -11492789"/>
                    <a:gd name="G29" fmla="sin 10800 -11492789"/>
                    <a:gd name="G30" fmla="sin 9246 -11492789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2789 G34 0"/>
                    <a:gd name="G36" fmla="?: G6 G35 G31"/>
                    <a:gd name="G37" fmla="+- 21600 0 G36"/>
                    <a:gd name="G38" fmla="?: G4 0 G33"/>
                    <a:gd name="G39" fmla="?: -11492789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09 w 21600"/>
                    <a:gd name="T15" fmla="*/ 9990 h 21600"/>
                    <a:gd name="T16" fmla="*/ 10800 w 21600"/>
                    <a:gd name="T17" fmla="*/ 1554 h 21600"/>
                    <a:gd name="T18" fmla="*/ 20791 w 21600"/>
                    <a:gd name="T19" fmla="*/ 999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584" y="10053"/>
                      </a:moveTo>
                      <a:cubicBezTo>
                        <a:pt x="1973" y="5251"/>
                        <a:pt x="5983" y="1553"/>
                        <a:pt x="10800" y="1554"/>
                      </a:cubicBezTo>
                      <a:cubicBezTo>
                        <a:pt x="15616" y="1554"/>
                        <a:pt x="19626" y="5251"/>
                        <a:pt x="20015" y="10053"/>
                      </a:cubicBezTo>
                      <a:lnTo>
                        <a:pt x="21564" y="9927"/>
                      </a:lnTo>
                      <a:cubicBezTo>
                        <a:pt x="21110" y="4319"/>
                        <a:pt x="16426" y="-1"/>
                        <a:pt x="10799" y="0"/>
                      </a:cubicBezTo>
                      <a:cubicBezTo>
                        <a:pt x="5173" y="0"/>
                        <a:pt x="489" y="4319"/>
                        <a:pt x="35" y="99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3" name="AutoShape 1859"/>
                <p:cNvSpPr>
                  <a:spLocks noChangeArrowheads="1"/>
                </p:cNvSpPr>
                <p:nvPr/>
              </p:nvSpPr>
              <p:spPr bwMode="auto">
                <a:xfrm rot="8100000" flipH="1">
                  <a:off x="3544" y="2485"/>
                  <a:ext cx="30" cy="62"/>
                </a:xfrm>
                <a:prstGeom prst="moon">
                  <a:avLst>
                    <a:gd name="adj" fmla="val 43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" name="Group 1864"/>
              <p:cNvGrpSpPr>
                <a:grpSpLocks/>
              </p:cNvGrpSpPr>
              <p:nvPr/>
            </p:nvGrpSpPr>
            <p:grpSpPr bwMode="auto">
              <a:xfrm>
                <a:off x="3574" y="3067"/>
                <a:ext cx="680" cy="272"/>
                <a:chOff x="3438" y="3158"/>
                <a:chExt cx="724" cy="363"/>
              </a:xfrm>
            </p:grpSpPr>
            <p:sp>
              <p:nvSpPr>
                <p:cNvPr id="160" name="Freeform 1865"/>
                <p:cNvSpPr>
                  <a:spLocks/>
                </p:cNvSpPr>
                <p:nvPr/>
              </p:nvSpPr>
              <p:spPr bwMode="auto">
                <a:xfrm>
                  <a:off x="3438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" name="Freeform 1866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7" name="Group 1867"/>
              <p:cNvGrpSpPr>
                <a:grpSpLocks/>
              </p:cNvGrpSpPr>
              <p:nvPr/>
            </p:nvGrpSpPr>
            <p:grpSpPr bwMode="auto">
              <a:xfrm>
                <a:off x="3372" y="2023"/>
                <a:ext cx="1063" cy="273"/>
                <a:chOff x="3372" y="2023"/>
                <a:chExt cx="945" cy="273"/>
              </a:xfrm>
            </p:grpSpPr>
            <p:sp>
              <p:nvSpPr>
                <p:cNvPr id="158" name="Oval 1868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9" name="Oval 1869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8" name="Freeform 1870"/>
              <p:cNvSpPr>
                <a:spLocks/>
              </p:cNvSpPr>
              <p:nvPr/>
            </p:nvSpPr>
            <p:spPr bwMode="auto">
              <a:xfrm>
                <a:off x="3498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Freeform 1871"/>
              <p:cNvSpPr>
                <a:spLocks/>
              </p:cNvSpPr>
              <p:nvPr/>
            </p:nvSpPr>
            <p:spPr bwMode="auto">
              <a:xfrm flipH="1">
                <a:off x="3891" y="3092"/>
                <a:ext cx="396" cy="882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40" name="Group 1872"/>
              <p:cNvGrpSpPr>
                <a:grpSpLocks/>
              </p:cNvGrpSpPr>
              <p:nvPr/>
            </p:nvGrpSpPr>
            <p:grpSpPr bwMode="auto">
              <a:xfrm>
                <a:off x="3710" y="3158"/>
                <a:ext cx="410" cy="635"/>
                <a:chOff x="2756" y="2523"/>
                <a:chExt cx="410" cy="635"/>
              </a:xfrm>
            </p:grpSpPr>
            <p:grpSp>
              <p:nvGrpSpPr>
                <p:cNvPr id="141" name="Group 1873"/>
                <p:cNvGrpSpPr>
                  <a:grpSpLocks/>
                </p:cNvGrpSpPr>
                <p:nvPr/>
              </p:nvGrpSpPr>
              <p:grpSpPr bwMode="auto">
                <a:xfrm rot="630068">
                  <a:off x="2802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54" name="AutoShape 187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" name="Oval 187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" name="AutoShape 1876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" name="AutoShape 1877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2" name="AutoShape 1878"/>
                <p:cNvSpPr>
                  <a:spLocks noChangeArrowheads="1"/>
                </p:cNvSpPr>
                <p:nvPr/>
              </p:nvSpPr>
              <p:spPr bwMode="auto">
                <a:xfrm rot="900000">
                  <a:off x="2808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3" name="Oval 1879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" name="AutoShape 1880"/>
                <p:cNvSpPr>
                  <a:spLocks noChangeArrowheads="1"/>
                </p:cNvSpPr>
                <p:nvPr/>
              </p:nvSpPr>
              <p:spPr bwMode="auto">
                <a:xfrm rot="-4500000">
                  <a:off x="2825" y="284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5" name="Group 1881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3"/>
                  <a:ext cx="181" cy="635"/>
                  <a:chOff x="2621" y="3249"/>
                  <a:chExt cx="181" cy="453"/>
                </a:xfrm>
              </p:grpSpPr>
              <p:sp>
                <p:nvSpPr>
                  <p:cNvPr id="150" name="AutoShape 188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Oval 188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2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" name="AutoShape 1884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" name="AutoShape 188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6" name="AutoShape 188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Oval 1887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1888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Oval 1889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2" name="グループ化 111"/>
            <p:cNvGrpSpPr/>
            <p:nvPr/>
          </p:nvGrpSpPr>
          <p:grpSpPr>
            <a:xfrm>
              <a:off x="199191" y="4239090"/>
              <a:ext cx="1946602" cy="555511"/>
              <a:chOff x="384902" y="4239090"/>
              <a:chExt cx="1575179" cy="555511"/>
            </a:xfrm>
          </p:grpSpPr>
          <p:sp>
            <p:nvSpPr>
              <p:cNvPr id="113" name="正方形/長方形 112"/>
              <p:cNvSpPr/>
              <p:nvPr/>
            </p:nvSpPr>
            <p:spPr bwMode="auto">
              <a:xfrm>
                <a:off x="436935" y="4276247"/>
                <a:ext cx="1471114" cy="518354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正方形/長方形 113"/>
              <p:cNvSpPr/>
              <p:nvPr/>
            </p:nvSpPr>
            <p:spPr bwMode="auto">
              <a:xfrm>
                <a:off x="436935" y="4311955"/>
                <a:ext cx="1471114" cy="4571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/>
              <p:cNvSpPr/>
              <p:nvPr/>
            </p:nvSpPr>
            <p:spPr bwMode="auto">
              <a:xfrm>
                <a:off x="384902" y="4239090"/>
                <a:ext cx="1575179" cy="7431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985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pop235_受付終了</dc:title>
  <dc:subject>pop235_受付終了</dc:subject>
  <dc:creator>http://www.digipot.net</dc:creator>
  <cp:lastModifiedBy/>
  <cp:revision>1</cp:revision>
  <dcterms:created xsi:type="dcterms:W3CDTF">2014-04-04T04:52:41Z</dcterms:created>
  <dcterms:modified xsi:type="dcterms:W3CDTF">2014-04-04T04:52:43Z</dcterms:modified>
  <cp:version>1</cp:version>
</cp:coreProperties>
</file>