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7" r:id="rId5"/>
    <p:sldId id="278" r:id="rId6"/>
    <p:sldId id="28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350" y="-2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585520"/>
            <a:ext cx="9900055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受付終了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590494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グループ化 89"/>
          <p:cNvGrpSpPr/>
          <p:nvPr/>
        </p:nvGrpSpPr>
        <p:grpSpPr>
          <a:xfrm>
            <a:off x="2058832" y="560820"/>
            <a:ext cx="5698328" cy="5671398"/>
            <a:chOff x="199191" y="2798930"/>
            <a:chExt cx="1946602" cy="1995671"/>
          </a:xfrm>
        </p:grpSpPr>
        <p:grpSp>
          <p:nvGrpSpPr>
            <p:cNvPr id="91" name="Group 1890"/>
            <p:cNvGrpSpPr>
              <a:grpSpLocks/>
            </p:cNvGrpSpPr>
            <p:nvPr/>
          </p:nvGrpSpPr>
          <p:grpSpPr bwMode="auto">
            <a:xfrm>
              <a:off x="650663" y="2798930"/>
              <a:ext cx="1068388" cy="1514475"/>
              <a:chOff x="3165" y="1886"/>
              <a:chExt cx="1472" cy="2088"/>
            </a:xfrm>
          </p:grpSpPr>
          <p:sp>
            <p:nvSpPr>
              <p:cNvPr id="96" name="Freeform 1818"/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" name="Freeform 1819"/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" name="Oval 1820"/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Freeform 1821"/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" name="Freeform 1822"/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" name="AutoShape 1823"/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Oval 1824"/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Oval 1825"/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Oval 1826"/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5" name="Group 1827"/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236" name="Oval 1828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" name="Oval 1829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6" name="Oval 1830"/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Freeform 1831"/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96" name="Group 1832"/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234" name="Freeform 1833"/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5" name="Freeform 1834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97" name="Freeform 1835"/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" name="AutoShape 1836"/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" name="Oval 1837"/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" name="Oval 1838"/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" name="AutoShape 1839"/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2" name="Group 1843"/>
              <p:cNvGrpSpPr>
                <a:grpSpLocks/>
              </p:cNvGrpSpPr>
              <p:nvPr/>
            </p:nvGrpSpPr>
            <p:grpSpPr bwMode="auto">
              <a:xfrm>
                <a:off x="3544" y="2419"/>
                <a:ext cx="302" cy="168"/>
                <a:chOff x="3544" y="2412"/>
                <a:chExt cx="302" cy="208"/>
              </a:xfrm>
            </p:grpSpPr>
            <p:sp>
              <p:nvSpPr>
                <p:cNvPr id="232" name="AutoShape 1845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" name="AutoShape 1847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3" name="Group 1855"/>
              <p:cNvGrpSpPr>
                <a:grpSpLocks/>
              </p:cNvGrpSpPr>
              <p:nvPr/>
            </p:nvGrpSpPr>
            <p:grpSpPr bwMode="auto">
              <a:xfrm flipH="1">
                <a:off x="3982" y="2419"/>
                <a:ext cx="302" cy="168"/>
                <a:chOff x="3544" y="2412"/>
                <a:chExt cx="302" cy="208"/>
              </a:xfrm>
            </p:grpSpPr>
            <p:sp>
              <p:nvSpPr>
                <p:cNvPr id="230" name="AutoShape 1857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1" name="AutoShape 1859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4" name="Group 1864"/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228" name="Freeform 1865"/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9" name="Freeform 1866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" name="Group 1867"/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226" name="Oval 1868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" name="Oval 1869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6" name="Freeform 1870"/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" name="Freeform 1871"/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08" name="Group 1872"/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209" name="Group 1873"/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22" name="AutoShape 187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" name="Oval 1875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4" name="AutoShape 1876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5" name="AutoShape 1877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10" name="AutoShape 1878"/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" name="Oval 1879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" name="AutoShape 1880"/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13" name="Group 1881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18" name="AutoShape 1882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" name="Oval 188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" name="AutoShape 1884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1" name="AutoShape 1885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14" name="AutoShape 1886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" name="Oval 1887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" name="AutoShape 1888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" name="Oval 1889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2" name="グループ化 91"/>
            <p:cNvGrpSpPr/>
            <p:nvPr/>
          </p:nvGrpSpPr>
          <p:grpSpPr>
            <a:xfrm>
              <a:off x="199191" y="4239090"/>
              <a:ext cx="1946602" cy="555511"/>
              <a:chOff x="384902" y="4239090"/>
              <a:chExt cx="1575179" cy="555511"/>
            </a:xfrm>
          </p:grpSpPr>
          <p:sp>
            <p:nvSpPr>
              <p:cNvPr id="93" name="正方形/長方形 92"/>
              <p:cNvSpPr/>
              <p:nvPr/>
            </p:nvSpPr>
            <p:spPr bwMode="auto">
              <a:xfrm>
                <a:off x="436935" y="4276247"/>
                <a:ext cx="1471114" cy="518354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/>
              <p:cNvSpPr/>
              <p:nvPr/>
            </p:nvSpPr>
            <p:spPr bwMode="auto">
              <a:xfrm>
                <a:off x="436935" y="4311955"/>
                <a:ext cx="1471114" cy="4571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/>
              <p:cNvSpPr/>
              <p:nvPr/>
            </p:nvSpPr>
            <p:spPr bwMode="auto">
              <a:xfrm>
                <a:off x="384902" y="4239090"/>
                <a:ext cx="1575179" cy="74315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233645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471" y="4447920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7" name="グループ化 106"/>
          <p:cNvGrpSpPr/>
          <p:nvPr/>
        </p:nvGrpSpPr>
        <p:grpSpPr>
          <a:xfrm>
            <a:off x="2391470" y="891886"/>
            <a:ext cx="5033052" cy="5009266"/>
            <a:chOff x="199191" y="2798930"/>
            <a:chExt cx="1946602" cy="1995671"/>
          </a:xfrm>
        </p:grpSpPr>
        <p:grpSp>
          <p:nvGrpSpPr>
            <p:cNvPr id="108" name="Group 1890"/>
            <p:cNvGrpSpPr>
              <a:grpSpLocks/>
            </p:cNvGrpSpPr>
            <p:nvPr/>
          </p:nvGrpSpPr>
          <p:grpSpPr bwMode="auto">
            <a:xfrm>
              <a:off x="650663" y="2798930"/>
              <a:ext cx="1068388" cy="1514475"/>
              <a:chOff x="3165" y="1886"/>
              <a:chExt cx="1472" cy="2088"/>
            </a:xfrm>
          </p:grpSpPr>
          <p:sp>
            <p:nvSpPr>
              <p:cNvPr id="113" name="Freeform 1818"/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" name="Freeform 1819"/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" name="Oval 1820"/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Freeform 1821"/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7" name="Freeform 1822"/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AutoShape 1823"/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Oval 1824"/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" name="Oval 1825"/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Oval 1826"/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2" name="Group 1827"/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165" name="Oval 1828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6" name="Oval 1829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3" name="Oval 1830"/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Freeform 1831"/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25" name="Group 1832"/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163" name="Freeform 1833"/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4" name="Freeform 1834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26" name="Freeform 1835"/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7" name="AutoShape 1836"/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8" name="Oval 1837"/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9" name="Oval 1838"/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AutoShape 1839"/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1" name="Group 1843"/>
              <p:cNvGrpSpPr>
                <a:grpSpLocks/>
              </p:cNvGrpSpPr>
              <p:nvPr/>
            </p:nvGrpSpPr>
            <p:grpSpPr bwMode="auto">
              <a:xfrm>
                <a:off x="3544" y="2419"/>
                <a:ext cx="302" cy="168"/>
                <a:chOff x="3544" y="2412"/>
                <a:chExt cx="302" cy="208"/>
              </a:xfrm>
            </p:grpSpPr>
            <p:sp>
              <p:nvSpPr>
                <p:cNvPr id="161" name="AutoShape 1845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2" name="AutoShape 1847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2" name="Group 1855"/>
              <p:cNvGrpSpPr>
                <a:grpSpLocks/>
              </p:cNvGrpSpPr>
              <p:nvPr/>
            </p:nvGrpSpPr>
            <p:grpSpPr bwMode="auto">
              <a:xfrm flipH="1">
                <a:off x="3982" y="2419"/>
                <a:ext cx="302" cy="168"/>
                <a:chOff x="3544" y="2412"/>
                <a:chExt cx="302" cy="208"/>
              </a:xfrm>
            </p:grpSpPr>
            <p:sp>
              <p:nvSpPr>
                <p:cNvPr id="159" name="AutoShape 1857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" name="AutoShape 1859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" name="Group 1864"/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157" name="Freeform 1865"/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" name="Freeform 1866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" name="Group 1867"/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155" name="Oval 1868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" name="Oval 1869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5" name="Freeform 1870"/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Freeform 1871"/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7" name="Group 1872"/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138" name="Group 1873"/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151" name="AutoShape 187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" name="Oval 1875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" name="AutoShape 1876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" name="AutoShape 1877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39" name="AutoShape 1878"/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0" name="Oval 1879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1" name="AutoShape 1880"/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2" name="Group 1881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147" name="AutoShape 1882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" name="Oval 188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" name="AutoShape 1884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" name="AutoShape 1885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3" name="AutoShape 1886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" name="Oval 1887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" name="AutoShape 1888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" name="Oval 1889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9" name="グループ化 108"/>
            <p:cNvGrpSpPr/>
            <p:nvPr/>
          </p:nvGrpSpPr>
          <p:grpSpPr>
            <a:xfrm>
              <a:off x="199191" y="4239090"/>
              <a:ext cx="1946602" cy="555511"/>
              <a:chOff x="384902" y="4239090"/>
              <a:chExt cx="1575179" cy="555511"/>
            </a:xfrm>
          </p:grpSpPr>
          <p:sp>
            <p:nvSpPr>
              <p:cNvPr id="110" name="正方形/長方形 109"/>
              <p:cNvSpPr/>
              <p:nvPr/>
            </p:nvSpPr>
            <p:spPr bwMode="auto">
              <a:xfrm>
                <a:off x="436935" y="4276247"/>
                <a:ext cx="1471114" cy="518354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正方形/長方形 110"/>
              <p:cNvSpPr/>
              <p:nvPr/>
            </p:nvSpPr>
            <p:spPr bwMode="auto">
              <a:xfrm>
                <a:off x="436935" y="4311955"/>
                <a:ext cx="1471114" cy="4571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正方形/長方形 111"/>
              <p:cNvSpPr/>
              <p:nvPr/>
            </p:nvSpPr>
            <p:spPr bwMode="auto">
              <a:xfrm>
                <a:off x="384902" y="4239090"/>
                <a:ext cx="1575179" cy="74315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受付終了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374105"/>
            <a:ext cx="9406045" cy="83099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48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本日の受付は終了しました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9" name="グループ化 118"/>
          <p:cNvGrpSpPr/>
          <p:nvPr/>
        </p:nvGrpSpPr>
        <p:grpSpPr>
          <a:xfrm>
            <a:off x="3125632" y="1310898"/>
            <a:ext cx="3564728" cy="3547882"/>
            <a:chOff x="199191" y="2798930"/>
            <a:chExt cx="1946602" cy="1995671"/>
          </a:xfrm>
        </p:grpSpPr>
        <p:grpSp>
          <p:nvGrpSpPr>
            <p:cNvPr id="120" name="Group 1890"/>
            <p:cNvGrpSpPr>
              <a:grpSpLocks/>
            </p:cNvGrpSpPr>
            <p:nvPr/>
          </p:nvGrpSpPr>
          <p:grpSpPr bwMode="auto">
            <a:xfrm>
              <a:off x="650663" y="2798930"/>
              <a:ext cx="1068388" cy="1514475"/>
              <a:chOff x="3165" y="1886"/>
              <a:chExt cx="1472" cy="2088"/>
            </a:xfrm>
          </p:grpSpPr>
          <p:sp>
            <p:nvSpPr>
              <p:cNvPr id="125" name="Freeform 1818"/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6" name="Freeform 1819"/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7" name="Oval 1820"/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8" name="Freeform 1821"/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9" name="Freeform 1822"/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0" name="AutoShape 1823"/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Oval 1824"/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Oval 1825"/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Oval 1826"/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4" name="Group 1827"/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177" name="Oval 1828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8" name="Oval 1829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5" name="Oval 1830"/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Freeform 1831"/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7" name="Group 1832"/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175" name="Freeform 1833"/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" name="Freeform 1834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38" name="Freeform 1835"/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AutoShape 1836"/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Oval 1837"/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Oval 1838"/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1839"/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3" name="Group 1843"/>
              <p:cNvGrpSpPr>
                <a:grpSpLocks/>
              </p:cNvGrpSpPr>
              <p:nvPr/>
            </p:nvGrpSpPr>
            <p:grpSpPr bwMode="auto">
              <a:xfrm>
                <a:off x="3544" y="2419"/>
                <a:ext cx="302" cy="168"/>
                <a:chOff x="3544" y="2412"/>
                <a:chExt cx="302" cy="208"/>
              </a:xfrm>
            </p:grpSpPr>
            <p:sp>
              <p:nvSpPr>
                <p:cNvPr id="173" name="AutoShape 1845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4" name="AutoShape 1847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" name="Group 1855"/>
              <p:cNvGrpSpPr>
                <a:grpSpLocks/>
              </p:cNvGrpSpPr>
              <p:nvPr/>
            </p:nvGrpSpPr>
            <p:grpSpPr bwMode="auto">
              <a:xfrm flipH="1">
                <a:off x="3982" y="2419"/>
                <a:ext cx="302" cy="168"/>
                <a:chOff x="3544" y="2412"/>
                <a:chExt cx="302" cy="208"/>
              </a:xfrm>
            </p:grpSpPr>
            <p:sp>
              <p:nvSpPr>
                <p:cNvPr id="171" name="AutoShape 1857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2" name="AutoShape 1859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" name="Group 1864"/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169" name="Freeform 1865"/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0" name="Freeform 1866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" name="Group 1867"/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167" name="Oval 1868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" name="Oval 1869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7" name="Freeform 1870"/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Freeform 1871"/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9" name="Group 1872"/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150" name="Group 1873"/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163" name="AutoShape 187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4" name="Oval 1875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" name="AutoShape 1876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" name="AutoShape 1877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51" name="AutoShape 1878"/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" name="Oval 1879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" name="AutoShape 1880"/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54" name="Group 1881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159" name="AutoShape 1882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0" name="Oval 188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" name="AutoShape 1884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2" name="AutoShape 1885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55" name="AutoShape 1886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" name="Oval 1887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7" name="AutoShape 1888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8" name="Oval 1889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1" name="グループ化 120"/>
            <p:cNvGrpSpPr/>
            <p:nvPr/>
          </p:nvGrpSpPr>
          <p:grpSpPr>
            <a:xfrm>
              <a:off x="199191" y="4239090"/>
              <a:ext cx="1946602" cy="555511"/>
              <a:chOff x="384902" y="4239090"/>
              <a:chExt cx="1575179" cy="555511"/>
            </a:xfrm>
          </p:grpSpPr>
          <p:sp>
            <p:nvSpPr>
              <p:cNvPr id="122" name="正方形/長方形 121"/>
              <p:cNvSpPr/>
              <p:nvPr/>
            </p:nvSpPr>
            <p:spPr bwMode="auto">
              <a:xfrm>
                <a:off x="436935" y="4276247"/>
                <a:ext cx="1471114" cy="518354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/>
              <p:cNvSpPr/>
              <p:nvPr/>
            </p:nvSpPr>
            <p:spPr bwMode="auto">
              <a:xfrm>
                <a:off x="436935" y="4311955"/>
                <a:ext cx="1471114" cy="4571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23"/>
              <p:cNvSpPr/>
              <p:nvPr/>
            </p:nvSpPr>
            <p:spPr bwMode="auto">
              <a:xfrm>
                <a:off x="384902" y="4239090"/>
                <a:ext cx="1575179" cy="74315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受付終了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435661"/>
            <a:ext cx="9406045" cy="76944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44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またのご来場をお待ちしております</a:t>
            </a:r>
            <a:endParaRPr kumimoji="1" lang="ja-JP" altLang="en-US" sz="44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9" name="グループ化 118"/>
          <p:cNvGrpSpPr/>
          <p:nvPr/>
        </p:nvGrpSpPr>
        <p:grpSpPr>
          <a:xfrm>
            <a:off x="3125632" y="1235191"/>
            <a:ext cx="3564728" cy="3547882"/>
            <a:chOff x="199191" y="2798930"/>
            <a:chExt cx="1946602" cy="1995671"/>
          </a:xfrm>
        </p:grpSpPr>
        <p:grpSp>
          <p:nvGrpSpPr>
            <p:cNvPr id="120" name="Group 1890"/>
            <p:cNvGrpSpPr>
              <a:grpSpLocks/>
            </p:cNvGrpSpPr>
            <p:nvPr/>
          </p:nvGrpSpPr>
          <p:grpSpPr bwMode="auto">
            <a:xfrm>
              <a:off x="650663" y="2798930"/>
              <a:ext cx="1068388" cy="1514475"/>
              <a:chOff x="3165" y="1886"/>
              <a:chExt cx="1472" cy="2088"/>
            </a:xfrm>
          </p:grpSpPr>
          <p:sp>
            <p:nvSpPr>
              <p:cNvPr id="125" name="Freeform 1818"/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6" name="Freeform 1819"/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7" name="Oval 1820"/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8" name="Freeform 1821"/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9" name="Freeform 1822"/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0" name="AutoShape 1823"/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Oval 1824"/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Oval 1825"/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Oval 1826"/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4" name="Group 1827"/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177" name="Oval 1828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8" name="Oval 1829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5" name="Oval 1830"/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Freeform 1831"/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7" name="Group 1832"/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175" name="Freeform 1833"/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" name="Freeform 1834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38" name="Freeform 1835"/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AutoShape 1836"/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Oval 1837"/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Oval 1838"/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1839"/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3" name="Group 1843"/>
              <p:cNvGrpSpPr>
                <a:grpSpLocks/>
              </p:cNvGrpSpPr>
              <p:nvPr/>
            </p:nvGrpSpPr>
            <p:grpSpPr bwMode="auto">
              <a:xfrm>
                <a:off x="3544" y="2419"/>
                <a:ext cx="302" cy="168"/>
                <a:chOff x="3544" y="2412"/>
                <a:chExt cx="302" cy="208"/>
              </a:xfrm>
            </p:grpSpPr>
            <p:sp>
              <p:nvSpPr>
                <p:cNvPr id="173" name="AutoShape 1845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4" name="AutoShape 1847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" name="Group 1855"/>
              <p:cNvGrpSpPr>
                <a:grpSpLocks/>
              </p:cNvGrpSpPr>
              <p:nvPr/>
            </p:nvGrpSpPr>
            <p:grpSpPr bwMode="auto">
              <a:xfrm flipH="1">
                <a:off x="3982" y="2419"/>
                <a:ext cx="302" cy="168"/>
                <a:chOff x="3544" y="2412"/>
                <a:chExt cx="302" cy="208"/>
              </a:xfrm>
            </p:grpSpPr>
            <p:sp>
              <p:nvSpPr>
                <p:cNvPr id="171" name="AutoShape 1857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2" name="AutoShape 1859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5" name="Group 1864"/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169" name="Freeform 1865"/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0" name="Freeform 1866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" name="Group 1867"/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167" name="Oval 1868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" name="Oval 1869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7" name="Freeform 1870"/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Freeform 1871"/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9" name="Group 1872"/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150" name="Group 1873"/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163" name="AutoShape 187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4" name="Oval 1875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" name="AutoShape 1876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" name="AutoShape 1877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51" name="AutoShape 1878"/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" name="Oval 1879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" name="AutoShape 1880"/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54" name="Group 1881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159" name="AutoShape 1882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0" name="Oval 188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" name="AutoShape 1884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2" name="AutoShape 1885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55" name="AutoShape 1886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" name="Oval 1887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7" name="AutoShape 1888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8" name="Oval 1889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1" name="グループ化 120"/>
            <p:cNvGrpSpPr/>
            <p:nvPr/>
          </p:nvGrpSpPr>
          <p:grpSpPr>
            <a:xfrm>
              <a:off x="199191" y="4239090"/>
              <a:ext cx="1946602" cy="555511"/>
              <a:chOff x="384902" y="4239090"/>
              <a:chExt cx="1575179" cy="555511"/>
            </a:xfrm>
          </p:grpSpPr>
          <p:sp>
            <p:nvSpPr>
              <p:cNvPr id="122" name="正方形/長方形 121"/>
              <p:cNvSpPr/>
              <p:nvPr/>
            </p:nvSpPr>
            <p:spPr bwMode="auto">
              <a:xfrm>
                <a:off x="436935" y="4276247"/>
                <a:ext cx="1471114" cy="518354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/>
              <p:cNvSpPr/>
              <p:nvPr/>
            </p:nvSpPr>
            <p:spPr bwMode="auto">
              <a:xfrm>
                <a:off x="436935" y="4311955"/>
                <a:ext cx="1471114" cy="4571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23"/>
              <p:cNvSpPr/>
              <p:nvPr/>
            </p:nvSpPr>
            <p:spPr bwMode="auto">
              <a:xfrm>
                <a:off x="384902" y="4239090"/>
                <a:ext cx="1575179" cy="74315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120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pop235_受付終了</dc:title>
  <dc:subject>pop235_受付終了</dc:subject>
  <dc:creator>http://www.digipot.net</dc:creator>
  <cp:lastModifiedBy/>
  <cp:revision>1</cp:revision>
  <dcterms:created xsi:type="dcterms:W3CDTF">2014-04-04T04:52:31Z</dcterms:created>
  <dcterms:modified xsi:type="dcterms:W3CDTF">2014-04-04T04:52:34Z</dcterms:modified>
  <cp:version>1</cp:version>
</cp:coreProperties>
</file>