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2" r:id="rId3"/>
    <p:sldId id="263" r:id="rId4"/>
    <p:sldId id="264" r:id="rId5"/>
    <p:sldId id="265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1200" y="-25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44824" y="1784648"/>
            <a:ext cx="2739211" cy="64786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離席中</a:t>
            </a:r>
            <a:endParaRPr kumimoji="1" lang="ja-JP" altLang="en-US" sz="1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041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340768" y="242863"/>
            <a:ext cx="3877985" cy="9344866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離席中</a:t>
            </a:r>
            <a:endParaRPr lang="ja-JP" altLang="en-US" sz="24000" b="1" spc="50" dirty="0">
              <a:ln w="47625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グループ化 96"/>
          <p:cNvGrpSpPr/>
          <p:nvPr/>
        </p:nvGrpSpPr>
        <p:grpSpPr>
          <a:xfrm>
            <a:off x="647812" y="2407853"/>
            <a:ext cx="5616624" cy="5616624"/>
            <a:chOff x="4165510" y="2798930"/>
            <a:chExt cx="1575175" cy="1575175"/>
          </a:xfrm>
        </p:grpSpPr>
        <p:sp>
          <p:nvSpPr>
            <p:cNvPr id="98" name="ドーナツ 97"/>
            <p:cNvSpPr/>
            <p:nvPr/>
          </p:nvSpPr>
          <p:spPr bwMode="auto">
            <a:xfrm>
              <a:off x="4165510" y="279893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99" name="グループ化 98"/>
            <p:cNvGrpSpPr/>
            <p:nvPr/>
          </p:nvGrpSpPr>
          <p:grpSpPr>
            <a:xfrm>
              <a:off x="444814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130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1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132" name="グループ化 131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142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3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33" name="グループ化 132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140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1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34" name="グループ化 133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138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9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35" name="グループ化 134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136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7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100" name="グループ化 99"/>
            <p:cNvGrpSpPr/>
            <p:nvPr/>
          </p:nvGrpSpPr>
          <p:grpSpPr>
            <a:xfrm>
              <a:off x="451926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116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7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118" name="グループ化 117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128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9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19" name="グループ化 118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126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7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20" name="グループ化 119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124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5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21" name="グループ化 120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122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3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101" name="グループ化 100"/>
            <p:cNvGrpSpPr/>
            <p:nvPr/>
          </p:nvGrpSpPr>
          <p:grpSpPr>
            <a:xfrm>
              <a:off x="4451750" y="2875221"/>
              <a:ext cx="994060" cy="1390238"/>
              <a:chOff x="5357103" y="3269266"/>
              <a:chExt cx="947344" cy="1324905"/>
            </a:xfrm>
            <a:solidFill>
              <a:schemeClr val="bg1"/>
            </a:solidFill>
          </p:grpSpPr>
          <p:sp>
            <p:nvSpPr>
              <p:cNvPr id="102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104" name="グループ化 103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114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5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05" name="グループ化 104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112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3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06" name="グループ化 105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110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1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07" name="グループ化 106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108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9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-83824" y="6817674"/>
            <a:ext cx="694182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離席中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968648" y="1490721"/>
            <a:ext cx="4974952" cy="4974952"/>
            <a:chOff x="4165510" y="2798930"/>
            <a:chExt cx="1575175" cy="1575175"/>
          </a:xfrm>
        </p:grpSpPr>
        <p:sp>
          <p:nvSpPr>
            <p:cNvPr id="45" name="ドーナツ 44"/>
            <p:cNvSpPr/>
            <p:nvPr/>
          </p:nvSpPr>
          <p:spPr bwMode="auto">
            <a:xfrm>
              <a:off x="4165510" y="279893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444814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78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9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80" name="グループ化 79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90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1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1" name="グループ化 80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88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9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2" name="グループ化 81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86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7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3" name="グループ化 82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84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5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8" name="グループ化 47"/>
            <p:cNvGrpSpPr/>
            <p:nvPr/>
          </p:nvGrpSpPr>
          <p:grpSpPr>
            <a:xfrm>
              <a:off x="451926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64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66" name="グループ化 65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76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7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7" name="グループ化 66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74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5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8" name="グループ化 67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72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3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9" name="グループ化 68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70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1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9" name="グループ化 48"/>
            <p:cNvGrpSpPr/>
            <p:nvPr/>
          </p:nvGrpSpPr>
          <p:grpSpPr>
            <a:xfrm>
              <a:off x="4451750" y="2875221"/>
              <a:ext cx="994060" cy="1390238"/>
              <a:chOff x="5357103" y="3269266"/>
              <a:chExt cx="947344" cy="1324905"/>
            </a:xfrm>
            <a:solidFill>
              <a:schemeClr val="bg1"/>
            </a:solidFill>
          </p:grpSpPr>
          <p:sp>
            <p:nvSpPr>
              <p:cNvPr id="50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1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62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3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60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1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58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9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56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7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345365" y="714146"/>
            <a:ext cx="1200329" cy="84023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5400" dirty="0" smtClean="0">
                <a:solidFill>
                  <a:srgbClr val="FF0000"/>
                </a:solidFill>
              </a:rPr>
              <a:t>しばらくお待ち下さい</a:t>
            </a:r>
            <a:endParaRPr lang="ja-JP" altLang="en-US" sz="5400" dirty="0">
              <a:solidFill>
                <a:srgbClr val="FF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36712" y="704528"/>
            <a:ext cx="3508653" cy="8421536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離席中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416496"/>
            <a:ext cx="646888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</a:t>
            </a:r>
            <a:endParaRPr lang="en-US" altLang="ja-JP" sz="6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6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お待ちください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-83824" y="7520895"/>
            <a:ext cx="694182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離席中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261007" y="2755126"/>
            <a:ext cx="4390234" cy="4390234"/>
            <a:chOff x="4165510" y="2798930"/>
            <a:chExt cx="1575175" cy="1575175"/>
          </a:xfrm>
        </p:grpSpPr>
        <p:sp>
          <p:nvSpPr>
            <p:cNvPr id="47" name="ドーナツ 46"/>
            <p:cNvSpPr/>
            <p:nvPr/>
          </p:nvSpPr>
          <p:spPr bwMode="auto">
            <a:xfrm>
              <a:off x="4165510" y="279893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444814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79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81" name="グループ化 80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92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3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2" name="グループ化 81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90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1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3" name="グループ化 82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88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9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4" name="グループ化 83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86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7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9" name="グループ化 48"/>
            <p:cNvGrpSpPr/>
            <p:nvPr/>
          </p:nvGrpSpPr>
          <p:grpSpPr>
            <a:xfrm>
              <a:off x="4519265" y="2872745"/>
              <a:ext cx="994060" cy="1390238"/>
              <a:chOff x="5357103" y="3269266"/>
              <a:chExt cx="947344" cy="1324905"/>
            </a:xfrm>
            <a:solidFill>
              <a:srgbClr val="0000FF"/>
            </a:solidFill>
          </p:grpSpPr>
          <p:sp>
            <p:nvSpPr>
              <p:cNvPr id="65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6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rgbClr val="0000FF"/>
                </a:solidFill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67" name="グループ化 66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77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8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8" name="グループ化 67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75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6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69" name="グループ化 68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73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4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70" name="グループ化 69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71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2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50" name="グループ化 49"/>
            <p:cNvGrpSpPr/>
            <p:nvPr/>
          </p:nvGrpSpPr>
          <p:grpSpPr>
            <a:xfrm>
              <a:off x="4451750" y="2875221"/>
              <a:ext cx="994060" cy="1390238"/>
              <a:chOff x="5357103" y="3269266"/>
              <a:chExt cx="947344" cy="1324905"/>
            </a:xfrm>
            <a:solidFill>
              <a:schemeClr val="bg1"/>
            </a:solidFill>
          </p:grpSpPr>
          <p:sp>
            <p:nvSpPr>
              <p:cNvPr id="51" name="Oval 255"/>
              <p:cNvSpPr>
                <a:spLocks noChangeArrowheads="1"/>
              </p:cNvSpPr>
              <p:nvPr/>
            </p:nvSpPr>
            <p:spPr bwMode="auto">
              <a:xfrm rot="287680" flipH="1">
                <a:off x="5689444" y="3269266"/>
                <a:ext cx="369993" cy="369992"/>
              </a:xfrm>
              <a:prstGeom prst="ellipse">
                <a:avLst/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2" name="AutoShape 256"/>
              <p:cNvSpPr>
                <a:spLocks noChangeArrowheads="1"/>
              </p:cNvSpPr>
              <p:nvPr/>
            </p:nvSpPr>
            <p:spPr bwMode="auto">
              <a:xfrm flipH="1">
                <a:off x="5703675" y="3572776"/>
                <a:ext cx="341532" cy="621309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53" name="グループ化 52"/>
              <p:cNvGrpSpPr/>
              <p:nvPr/>
            </p:nvGrpSpPr>
            <p:grpSpPr>
              <a:xfrm rot="21011745">
                <a:off x="5357103" y="3730112"/>
                <a:ext cx="542176" cy="223576"/>
                <a:chOff x="5357103" y="3730112"/>
                <a:chExt cx="542176" cy="223576"/>
              </a:xfrm>
              <a:grpFill/>
            </p:grpSpPr>
            <p:sp>
              <p:nvSpPr>
                <p:cNvPr id="63" name="AutoShape 278"/>
                <p:cNvSpPr>
                  <a:spLocks noChangeArrowheads="1"/>
                </p:cNvSpPr>
                <p:nvPr/>
              </p:nvSpPr>
              <p:spPr bwMode="auto">
                <a:xfrm rot="19487932" flipH="1">
                  <a:off x="5494726" y="3730112"/>
                  <a:ext cx="404553" cy="11587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4" name="AutoShape 279"/>
                <p:cNvSpPr>
                  <a:spLocks noChangeArrowheads="1"/>
                </p:cNvSpPr>
                <p:nvPr/>
              </p:nvSpPr>
              <p:spPr bwMode="auto">
                <a:xfrm rot="20660924" flipH="1">
                  <a:off x="5357103" y="3837812"/>
                  <a:ext cx="276198" cy="11587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 rot="20465289" flipH="1">
                <a:off x="5883624" y="3679211"/>
                <a:ext cx="420823" cy="386559"/>
                <a:chOff x="6102574" y="3333375"/>
                <a:chExt cx="315913" cy="301862"/>
              </a:xfrm>
              <a:grpFill/>
            </p:grpSpPr>
            <p:sp>
              <p:nvSpPr>
                <p:cNvPr id="61" name="AutoShape 278"/>
                <p:cNvSpPr>
                  <a:spLocks noChangeArrowheads="1"/>
                </p:cNvSpPr>
                <p:nvPr/>
              </p:nvSpPr>
              <p:spPr bwMode="auto">
                <a:xfrm rot="5372607">
                  <a:off x="6080587" y="3491618"/>
                  <a:ext cx="199508" cy="87730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2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102574" y="3333375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 rot="609423">
                <a:off x="5589583" y="3988097"/>
                <a:ext cx="245248" cy="606074"/>
                <a:chOff x="5473782" y="4023489"/>
                <a:chExt cx="287694" cy="731883"/>
              </a:xfrm>
              <a:grpFill/>
            </p:grpSpPr>
            <p:sp>
              <p:nvSpPr>
                <p:cNvPr id="59" name="AutoShape 264"/>
                <p:cNvSpPr>
                  <a:spLocks noChangeArrowheads="1"/>
                </p:cNvSpPr>
                <p:nvPr/>
              </p:nvSpPr>
              <p:spPr bwMode="auto">
                <a:xfrm rot="18761103" flipH="1">
                  <a:off x="5444339" y="4167827"/>
                  <a:ext cx="461475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60" name="AutoShape 265"/>
                <p:cNvSpPr>
                  <a:spLocks noChangeArrowheads="1"/>
                </p:cNvSpPr>
                <p:nvPr/>
              </p:nvSpPr>
              <p:spPr bwMode="auto">
                <a:xfrm rot="16523457" flipH="1">
                  <a:off x="5329445" y="4438235"/>
                  <a:ext cx="461474" cy="172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 rot="875340">
                <a:off x="5894538" y="4097712"/>
                <a:ext cx="392886" cy="382150"/>
                <a:chOff x="5938701" y="4001572"/>
                <a:chExt cx="420513" cy="409021"/>
              </a:xfrm>
              <a:grpFill/>
            </p:grpSpPr>
            <p:sp>
              <p:nvSpPr>
                <p:cNvPr id="57" name="AutoShape 264"/>
                <p:cNvSpPr>
                  <a:spLocks noChangeArrowheads="1"/>
                </p:cNvSpPr>
                <p:nvPr/>
              </p:nvSpPr>
              <p:spPr bwMode="auto">
                <a:xfrm rot="14298289" flipH="1">
                  <a:off x="5813021" y="4127252"/>
                  <a:ext cx="409021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58" name="AutoShape 265"/>
                <p:cNvSpPr>
                  <a:spLocks noChangeArrowheads="1"/>
                </p:cNvSpPr>
                <p:nvPr/>
              </p:nvSpPr>
              <p:spPr bwMode="auto">
                <a:xfrm rot="10377793" flipH="1">
                  <a:off x="6015659" y="4219126"/>
                  <a:ext cx="343555" cy="15766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pop233_離席中</dc:title>
  <dc:subject>pop233_離席中</dc:subject>
  <dc:creator>http://www.digipot.net</dc:creator>
  <cp:lastModifiedBy/>
  <cp:revision>1</cp:revision>
  <dcterms:created xsi:type="dcterms:W3CDTF">2014-04-04T04:51:46Z</dcterms:created>
  <dcterms:modified xsi:type="dcterms:W3CDTF">2014-04-04T04:51:48Z</dcterms:modified>
  <cp:version>1</cp:version>
</cp:coreProperties>
</file>