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4" r:id="rId2"/>
    <p:sldId id="270" r:id="rId3"/>
    <p:sldId id="265" r:id="rId4"/>
    <p:sldId id="271" r:id="rId5"/>
    <p:sldId id="267" r:id="rId6"/>
    <p:sldId id="269" r:id="rId7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50" d="100"/>
          <a:sy n="50" d="100"/>
        </p:scale>
        <p:origin x="-149" y="-20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2348880"/>
            <a:ext cx="9906000" cy="264687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kumimoji="1" lang="ja-JP" altLang="en-US" sz="16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離席中</a:t>
            </a:r>
            <a:endParaRPr kumimoji="1" lang="ja-JP" altLang="en-US" sz="16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10597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0" y="1916832"/>
            <a:ext cx="990600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1143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1600" b="1" spc="50" dirty="0" smtClean="0">
                <a:ln w="4762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離席中</a:t>
            </a:r>
            <a:endParaRPr lang="ja-JP" altLang="en-US" sz="21600" b="1" spc="50" dirty="0">
              <a:ln w="47625">
                <a:solidFill>
                  <a:schemeClr val="bg1"/>
                </a:solidFill>
              </a:ln>
              <a:solidFill>
                <a:srgbClr val="002060"/>
              </a:solidFill>
              <a:effectLst>
                <a:glow rad="76200">
                  <a:schemeClr val="tx2">
                    <a:lumMod val="5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4052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グループ化 42"/>
          <p:cNvGrpSpPr/>
          <p:nvPr/>
        </p:nvGrpSpPr>
        <p:grpSpPr>
          <a:xfrm>
            <a:off x="2022534" y="567343"/>
            <a:ext cx="5784552" cy="5784552"/>
            <a:chOff x="4165510" y="2798930"/>
            <a:chExt cx="1575175" cy="1575175"/>
          </a:xfrm>
        </p:grpSpPr>
        <p:sp>
          <p:nvSpPr>
            <p:cNvPr id="44" name="ドーナツ 43"/>
            <p:cNvSpPr/>
            <p:nvPr/>
          </p:nvSpPr>
          <p:spPr bwMode="auto">
            <a:xfrm>
              <a:off x="4165510" y="2798930"/>
              <a:ext cx="1575175" cy="1575175"/>
            </a:xfrm>
            <a:prstGeom prst="donut">
              <a:avLst>
                <a:gd name="adj" fmla="val 11911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45" name="グループ化 44"/>
            <p:cNvGrpSpPr/>
            <p:nvPr/>
          </p:nvGrpSpPr>
          <p:grpSpPr>
            <a:xfrm>
              <a:off x="4448145" y="2872745"/>
              <a:ext cx="994060" cy="1390238"/>
              <a:chOff x="5357103" y="3269266"/>
              <a:chExt cx="947344" cy="1324905"/>
            </a:xfrm>
            <a:solidFill>
              <a:srgbClr val="0000FF"/>
            </a:solidFill>
          </p:grpSpPr>
          <p:sp>
            <p:nvSpPr>
              <p:cNvPr id="76" name="Oval 255"/>
              <p:cNvSpPr>
                <a:spLocks noChangeArrowheads="1"/>
              </p:cNvSpPr>
              <p:nvPr/>
            </p:nvSpPr>
            <p:spPr bwMode="auto">
              <a:xfrm rot="287680" flipH="1">
                <a:off x="5689444" y="3269266"/>
                <a:ext cx="369993" cy="369992"/>
              </a:xfrm>
              <a:prstGeom prst="ellipse">
                <a:avLst/>
              </a:prstGeom>
              <a:grpFill/>
              <a:ln w="76200">
                <a:solidFill>
                  <a:srgbClr val="0000FF"/>
                </a:solidFill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7" name="AutoShape 256"/>
              <p:cNvSpPr>
                <a:spLocks noChangeArrowheads="1"/>
              </p:cNvSpPr>
              <p:nvPr/>
            </p:nvSpPr>
            <p:spPr bwMode="auto">
              <a:xfrm flipH="1">
                <a:off x="5703675" y="3572776"/>
                <a:ext cx="341532" cy="621309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rgbClr val="0000FF"/>
                </a:solidFill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78" name="グループ化 77"/>
              <p:cNvGrpSpPr/>
              <p:nvPr/>
            </p:nvGrpSpPr>
            <p:grpSpPr>
              <a:xfrm rot="21011745">
                <a:off x="5357103" y="3730112"/>
                <a:ext cx="542176" cy="223576"/>
                <a:chOff x="5357103" y="3730112"/>
                <a:chExt cx="542176" cy="223576"/>
              </a:xfrm>
              <a:grpFill/>
            </p:grpSpPr>
            <p:sp>
              <p:nvSpPr>
                <p:cNvPr id="88" name="AutoShape 278"/>
                <p:cNvSpPr>
                  <a:spLocks noChangeArrowheads="1"/>
                </p:cNvSpPr>
                <p:nvPr/>
              </p:nvSpPr>
              <p:spPr bwMode="auto">
                <a:xfrm rot="19487932" flipH="1">
                  <a:off x="5494726" y="3730112"/>
                  <a:ext cx="404553" cy="11587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89" name="AutoShape 279"/>
                <p:cNvSpPr>
                  <a:spLocks noChangeArrowheads="1"/>
                </p:cNvSpPr>
                <p:nvPr/>
              </p:nvSpPr>
              <p:spPr bwMode="auto">
                <a:xfrm rot="20660924" flipH="1">
                  <a:off x="5357103" y="3837812"/>
                  <a:ext cx="276198" cy="115876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79" name="グループ化 78"/>
              <p:cNvGrpSpPr/>
              <p:nvPr/>
            </p:nvGrpSpPr>
            <p:grpSpPr>
              <a:xfrm rot="20465289" flipH="1">
                <a:off x="5883624" y="3679211"/>
                <a:ext cx="420823" cy="386559"/>
                <a:chOff x="6102574" y="3333375"/>
                <a:chExt cx="315913" cy="301862"/>
              </a:xfrm>
              <a:grpFill/>
            </p:grpSpPr>
            <p:sp>
              <p:nvSpPr>
                <p:cNvPr id="86" name="AutoShape 278"/>
                <p:cNvSpPr>
                  <a:spLocks noChangeArrowheads="1"/>
                </p:cNvSpPr>
                <p:nvPr/>
              </p:nvSpPr>
              <p:spPr bwMode="auto">
                <a:xfrm rot="5372607">
                  <a:off x="6080587" y="3491618"/>
                  <a:ext cx="199508" cy="8773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87" name="AutoShape 279"/>
                <p:cNvSpPr>
                  <a:spLocks noChangeArrowheads="1"/>
                </p:cNvSpPr>
                <p:nvPr/>
              </p:nvSpPr>
              <p:spPr bwMode="auto">
                <a:xfrm rot="18900000">
                  <a:off x="6102574" y="3333375"/>
                  <a:ext cx="315913" cy="9048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80" name="グループ化 79"/>
              <p:cNvGrpSpPr/>
              <p:nvPr/>
            </p:nvGrpSpPr>
            <p:grpSpPr>
              <a:xfrm rot="609423">
                <a:off x="5589583" y="3988097"/>
                <a:ext cx="245248" cy="606074"/>
                <a:chOff x="5473782" y="4023489"/>
                <a:chExt cx="287694" cy="731883"/>
              </a:xfrm>
              <a:grpFill/>
            </p:grpSpPr>
            <p:sp>
              <p:nvSpPr>
                <p:cNvPr id="84" name="AutoShape 264"/>
                <p:cNvSpPr>
                  <a:spLocks noChangeArrowheads="1"/>
                </p:cNvSpPr>
                <p:nvPr/>
              </p:nvSpPr>
              <p:spPr bwMode="auto">
                <a:xfrm rot="18761103" flipH="1">
                  <a:off x="5444339" y="4167827"/>
                  <a:ext cx="461475" cy="17279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85" name="AutoShape 265"/>
                <p:cNvSpPr>
                  <a:spLocks noChangeArrowheads="1"/>
                </p:cNvSpPr>
                <p:nvPr/>
              </p:nvSpPr>
              <p:spPr bwMode="auto">
                <a:xfrm rot="16523457" flipH="1">
                  <a:off x="5329445" y="4438235"/>
                  <a:ext cx="461474" cy="17279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81" name="グループ化 80"/>
              <p:cNvGrpSpPr/>
              <p:nvPr/>
            </p:nvGrpSpPr>
            <p:grpSpPr>
              <a:xfrm rot="875340">
                <a:off x="5894538" y="4097712"/>
                <a:ext cx="392886" cy="382150"/>
                <a:chOff x="5938701" y="4001572"/>
                <a:chExt cx="420513" cy="409021"/>
              </a:xfrm>
              <a:grpFill/>
            </p:grpSpPr>
            <p:sp>
              <p:nvSpPr>
                <p:cNvPr id="82" name="AutoShape 264"/>
                <p:cNvSpPr>
                  <a:spLocks noChangeArrowheads="1"/>
                </p:cNvSpPr>
                <p:nvPr/>
              </p:nvSpPr>
              <p:spPr bwMode="auto">
                <a:xfrm rot="14298289" flipH="1">
                  <a:off x="5813021" y="4127252"/>
                  <a:ext cx="409021" cy="15766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83" name="AutoShape 265"/>
                <p:cNvSpPr>
                  <a:spLocks noChangeArrowheads="1"/>
                </p:cNvSpPr>
                <p:nvPr/>
              </p:nvSpPr>
              <p:spPr bwMode="auto">
                <a:xfrm rot="10377793" flipH="1">
                  <a:off x="6015659" y="4219126"/>
                  <a:ext cx="343555" cy="15766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  <p:grpSp>
          <p:nvGrpSpPr>
            <p:cNvPr id="46" name="グループ化 45"/>
            <p:cNvGrpSpPr/>
            <p:nvPr/>
          </p:nvGrpSpPr>
          <p:grpSpPr>
            <a:xfrm>
              <a:off x="4519265" y="2872745"/>
              <a:ext cx="994060" cy="1390238"/>
              <a:chOff x="5357103" y="3269266"/>
              <a:chExt cx="947344" cy="1324905"/>
            </a:xfrm>
            <a:solidFill>
              <a:srgbClr val="0000FF"/>
            </a:solidFill>
          </p:grpSpPr>
          <p:sp>
            <p:nvSpPr>
              <p:cNvPr id="62" name="Oval 255"/>
              <p:cNvSpPr>
                <a:spLocks noChangeArrowheads="1"/>
              </p:cNvSpPr>
              <p:nvPr/>
            </p:nvSpPr>
            <p:spPr bwMode="auto">
              <a:xfrm rot="287680" flipH="1">
                <a:off x="5689444" y="3269266"/>
                <a:ext cx="369993" cy="369992"/>
              </a:xfrm>
              <a:prstGeom prst="ellipse">
                <a:avLst/>
              </a:prstGeom>
              <a:grpFill/>
              <a:ln w="76200">
                <a:solidFill>
                  <a:srgbClr val="0000FF"/>
                </a:solidFill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3" name="AutoShape 256"/>
              <p:cNvSpPr>
                <a:spLocks noChangeArrowheads="1"/>
              </p:cNvSpPr>
              <p:nvPr/>
            </p:nvSpPr>
            <p:spPr bwMode="auto">
              <a:xfrm flipH="1">
                <a:off x="5703675" y="3572776"/>
                <a:ext cx="341532" cy="621309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rgbClr val="0000FF"/>
                </a:solidFill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64" name="グループ化 63"/>
              <p:cNvGrpSpPr/>
              <p:nvPr/>
            </p:nvGrpSpPr>
            <p:grpSpPr>
              <a:xfrm rot="21011745">
                <a:off x="5357103" y="3730112"/>
                <a:ext cx="542176" cy="223576"/>
                <a:chOff x="5357103" y="3730112"/>
                <a:chExt cx="542176" cy="223576"/>
              </a:xfrm>
              <a:grpFill/>
            </p:grpSpPr>
            <p:sp>
              <p:nvSpPr>
                <p:cNvPr id="74" name="AutoShape 278"/>
                <p:cNvSpPr>
                  <a:spLocks noChangeArrowheads="1"/>
                </p:cNvSpPr>
                <p:nvPr/>
              </p:nvSpPr>
              <p:spPr bwMode="auto">
                <a:xfrm rot="19487932" flipH="1">
                  <a:off x="5494726" y="3730112"/>
                  <a:ext cx="404553" cy="11587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5" name="AutoShape 279"/>
                <p:cNvSpPr>
                  <a:spLocks noChangeArrowheads="1"/>
                </p:cNvSpPr>
                <p:nvPr/>
              </p:nvSpPr>
              <p:spPr bwMode="auto">
                <a:xfrm rot="20660924" flipH="1">
                  <a:off x="5357103" y="3837812"/>
                  <a:ext cx="276198" cy="115876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65" name="グループ化 64"/>
              <p:cNvGrpSpPr/>
              <p:nvPr/>
            </p:nvGrpSpPr>
            <p:grpSpPr>
              <a:xfrm rot="20465289" flipH="1">
                <a:off x="5883624" y="3679211"/>
                <a:ext cx="420823" cy="386559"/>
                <a:chOff x="6102574" y="3333375"/>
                <a:chExt cx="315913" cy="301862"/>
              </a:xfrm>
              <a:grpFill/>
            </p:grpSpPr>
            <p:sp>
              <p:nvSpPr>
                <p:cNvPr id="72" name="AutoShape 278"/>
                <p:cNvSpPr>
                  <a:spLocks noChangeArrowheads="1"/>
                </p:cNvSpPr>
                <p:nvPr/>
              </p:nvSpPr>
              <p:spPr bwMode="auto">
                <a:xfrm rot="5372607">
                  <a:off x="6080587" y="3491618"/>
                  <a:ext cx="199508" cy="8773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3" name="AutoShape 279"/>
                <p:cNvSpPr>
                  <a:spLocks noChangeArrowheads="1"/>
                </p:cNvSpPr>
                <p:nvPr/>
              </p:nvSpPr>
              <p:spPr bwMode="auto">
                <a:xfrm rot="18900000">
                  <a:off x="6102574" y="3333375"/>
                  <a:ext cx="315913" cy="9048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66" name="グループ化 65"/>
              <p:cNvGrpSpPr/>
              <p:nvPr/>
            </p:nvGrpSpPr>
            <p:grpSpPr>
              <a:xfrm rot="609423">
                <a:off x="5589583" y="3988097"/>
                <a:ext cx="245248" cy="606074"/>
                <a:chOff x="5473782" y="4023489"/>
                <a:chExt cx="287694" cy="731883"/>
              </a:xfrm>
              <a:grpFill/>
            </p:grpSpPr>
            <p:sp>
              <p:nvSpPr>
                <p:cNvPr id="70" name="AutoShape 264"/>
                <p:cNvSpPr>
                  <a:spLocks noChangeArrowheads="1"/>
                </p:cNvSpPr>
                <p:nvPr/>
              </p:nvSpPr>
              <p:spPr bwMode="auto">
                <a:xfrm rot="18761103" flipH="1">
                  <a:off x="5444339" y="4167827"/>
                  <a:ext cx="461475" cy="17279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1" name="AutoShape 265"/>
                <p:cNvSpPr>
                  <a:spLocks noChangeArrowheads="1"/>
                </p:cNvSpPr>
                <p:nvPr/>
              </p:nvSpPr>
              <p:spPr bwMode="auto">
                <a:xfrm rot="16523457" flipH="1">
                  <a:off x="5329445" y="4438235"/>
                  <a:ext cx="461474" cy="17279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67" name="グループ化 66"/>
              <p:cNvGrpSpPr/>
              <p:nvPr/>
            </p:nvGrpSpPr>
            <p:grpSpPr>
              <a:xfrm rot="875340">
                <a:off x="5894538" y="4097712"/>
                <a:ext cx="392886" cy="382150"/>
                <a:chOff x="5938701" y="4001572"/>
                <a:chExt cx="420513" cy="409021"/>
              </a:xfrm>
              <a:grpFill/>
            </p:grpSpPr>
            <p:sp>
              <p:nvSpPr>
                <p:cNvPr id="68" name="AutoShape 264"/>
                <p:cNvSpPr>
                  <a:spLocks noChangeArrowheads="1"/>
                </p:cNvSpPr>
                <p:nvPr/>
              </p:nvSpPr>
              <p:spPr bwMode="auto">
                <a:xfrm rot="14298289" flipH="1">
                  <a:off x="5813021" y="4127252"/>
                  <a:ext cx="409021" cy="15766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9" name="AutoShape 265"/>
                <p:cNvSpPr>
                  <a:spLocks noChangeArrowheads="1"/>
                </p:cNvSpPr>
                <p:nvPr/>
              </p:nvSpPr>
              <p:spPr bwMode="auto">
                <a:xfrm rot="10377793" flipH="1">
                  <a:off x="6015659" y="4219126"/>
                  <a:ext cx="343555" cy="15766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  <p:grpSp>
          <p:nvGrpSpPr>
            <p:cNvPr id="47" name="グループ化 46"/>
            <p:cNvGrpSpPr/>
            <p:nvPr/>
          </p:nvGrpSpPr>
          <p:grpSpPr>
            <a:xfrm>
              <a:off x="4451750" y="2875221"/>
              <a:ext cx="994060" cy="1390238"/>
              <a:chOff x="5357103" y="3269266"/>
              <a:chExt cx="947344" cy="1324905"/>
            </a:xfrm>
            <a:solidFill>
              <a:schemeClr val="bg1"/>
            </a:solidFill>
          </p:grpSpPr>
          <p:sp>
            <p:nvSpPr>
              <p:cNvPr id="48" name="Oval 255"/>
              <p:cNvSpPr>
                <a:spLocks noChangeArrowheads="1"/>
              </p:cNvSpPr>
              <p:nvPr/>
            </p:nvSpPr>
            <p:spPr bwMode="auto">
              <a:xfrm rot="287680" flipH="1">
                <a:off x="5689444" y="3269266"/>
                <a:ext cx="369993" cy="369992"/>
              </a:xfrm>
              <a:prstGeom prst="ellipse">
                <a:avLst/>
              </a:prstGeom>
              <a:grpFill/>
              <a:ln w="57150"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9" name="AutoShape 256"/>
              <p:cNvSpPr>
                <a:spLocks noChangeArrowheads="1"/>
              </p:cNvSpPr>
              <p:nvPr/>
            </p:nvSpPr>
            <p:spPr bwMode="auto">
              <a:xfrm flipH="1">
                <a:off x="5703675" y="3572776"/>
                <a:ext cx="341532" cy="621309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50" name="グループ化 49"/>
              <p:cNvGrpSpPr/>
              <p:nvPr/>
            </p:nvGrpSpPr>
            <p:grpSpPr>
              <a:xfrm rot="21011745">
                <a:off x="5357103" y="3730112"/>
                <a:ext cx="542176" cy="223576"/>
                <a:chOff x="5357103" y="3730112"/>
                <a:chExt cx="542176" cy="223576"/>
              </a:xfrm>
              <a:grpFill/>
            </p:grpSpPr>
            <p:sp>
              <p:nvSpPr>
                <p:cNvPr id="60" name="AutoShape 278"/>
                <p:cNvSpPr>
                  <a:spLocks noChangeArrowheads="1"/>
                </p:cNvSpPr>
                <p:nvPr/>
              </p:nvSpPr>
              <p:spPr bwMode="auto">
                <a:xfrm rot="19487932" flipH="1">
                  <a:off x="5494726" y="3730112"/>
                  <a:ext cx="404553" cy="11587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1" name="AutoShape 279"/>
                <p:cNvSpPr>
                  <a:spLocks noChangeArrowheads="1"/>
                </p:cNvSpPr>
                <p:nvPr/>
              </p:nvSpPr>
              <p:spPr bwMode="auto">
                <a:xfrm rot="20660924" flipH="1">
                  <a:off x="5357103" y="3837812"/>
                  <a:ext cx="276198" cy="115876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51" name="グループ化 50"/>
              <p:cNvGrpSpPr/>
              <p:nvPr/>
            </p:nvGrpSpPr>
            <p:grpSpPr>
              <a:xfrm rot="20465289" flipH="1">
                <a:off x="5883624" y="3679211"/>
                <a:ext cx="420823" cy="386559"/>
                <a:chOff x="6102574" y="3333375"/>
                <a:chExt cx="315913" cy="301862"/>
              </a:xfrm>
              <a:grpFill/>
            </p:grpSpPr>
            <p:sp>
              <p:nvSpPr>
                <p:cNvPr id="58" name="AutoShape 278"/>
                <p:cNvSpPr>
                  <a:spLocks noChangeArrowheads="1"/>
                </p:cNvSpPr>
                <p:nvPr/>
              </p:nvSpPr>
              <p:spPr bwMode="auto">
                <a:xfrm rot="5372607">
                  <a:off x="6080587" y="3491618"/>
                  <a:ext cx="199508" cy="87730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9" name="AutoShape 279"/>
                <p:cNvSpPr>
                  <a:spLocks noChangeArrowheads="1"/>
                </p:cNvSpPr>
                <p:nvPr/>
              </p:nvSpPr>
              <p:spPr bwMode="auto">
                <a:xfrm rot="18900000">
                  <a:off x="6102574" y="3333375"/>
                  <a:ext cx="315913" cy="9048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52" name="グループ化 51"/>
              <p:cNvGrpSpPr/>
              <p:nvPr/>
            </p:nvGrpSpPr>
            <p:grpSpPr>
              <a:xfrm rot="609423">
                <a:off x="5589583" y="3988097"/>
                <a:ext cx="245248" cy="606074"/>
                <a:chOff x="5473782" y="4023489"/>
                <a:chExt cx="287694" cy="731883"/>
              </a:xfrm>
              <a:grpFill/>
            </p:grpSpPr>
            <p:sp>
              <p:nvSpPr>
                <p:cNvPr id="56" name="AutoShape 264"/>
                <p:cNvSpPr>
                  <a:spLocks noChangeArrowheads="1"/>
                </p:cNvSpPr>
                <p:nvPr/>
              </p:nvSpPr>
              <p:spPr bwMode="auto">
                <a:xfrm rot="18761103" flipH="1">
                  <a:off x="5444339" y="4167827"/>
                  <a:ext cx="461475" cy="172799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7" name="AutoShape 265"/>
                <p:cNvSpPr>
                  <a:spLocks noChangeArrowheads="1"/>
                </p:cNvSpPr>
                <p:nvPr/>
              </p:nvSpPr>
              <p:spPr bwMode="auto">
                <a:xfrm rot="16523457" flipH="1">
                  <a:off x="5329445" y="4438235"/>
                  <a:ext cx="461474" cy="172799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53" name="グループ化 52"/>
              <p:cNvGrpSpPr/>
              <p:nvPr/>
            </p:nvGrpSpPr>
            <p:grpSpPr>
              <a:xfrm rot="875340">
                <a:off x="5894538" y="4097712"/>
                <a:ext cx="392886" cy="382150"/>
                <a:chOff x="5938701" y="4001572"/>
                <a:chExt cx="420513" cy="409021"/>
              </a:xfrm>
              <a:grpFill/>
            </p:grpSpPr>
            <p:sp>
              <p:nvSpPr>
                <p:cNvPr id="54" name="AutoShape 264"/>
                <p:cNvSpPr>
                  <a:spLocks noChangeArrowheads="1"/>
                </p:cNvSpPr>
                <p:nvPr/>
              </p:nvSpPr>
              <p:spPr bwMode="auto">
                <a:xfrm rot="14298289" flipH="1">
                  <a:off x="5813021" y="4127252"/>
                  <a:ext cx="409021" cy="157662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5" name="AutoShape 265"/>
                <p:cNvSpPr>
                  <a:spLocks noChangeArrowheads="1"/>
                </p:cNvSpPr>
                <p:nvPr/>
              </p:nvSpPr>
              <p:spPr bwMode="auto">
                <a:xfrm rot="10377793" flipH="1">
                  <a:off x="6015659" y="4219126"/>
                  <a:ext cx="343555" cy="157662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453011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272480" y="622870"/>
            <a:ext cx="9361040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1143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5000" b="1" spc="50" dirty="0" smtClean="0">
                <a:ln w="47625">
                  <a:solidFill>
                    <a:schemeClr val="bg1"/>
                  </a:solidFill>
                </a:ln>
                <a:gradFill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70C0"/>
                    </a:gs>
                    <a:gs pos="100000">
                      <a:srgbClr val="00B0F0"/>
                    </a:gs>
                  </a:gsLst>
                  <a:lin ang="5400000" scaled="0"/>
                </a:gra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離席中</a:t>
            </a:r>
            <a:endParaRPr lang="ja-JP" altLang="en-US" sz="15000" b="1" spc="50" dirty="0">
              <a:ln w="47625">
                <a:solidFill>
                  <a:schemeClr val="bg1"/>
                </a:solidFill>
              </a:ln>
              <a:gradFill>
                <a:gsLst>
                  <a:gs pos="0">
                    <a:schemeClr val="tx2">
                      <a:lumMod val="50000"/>
                    </a:schemeClr>
                  </a:gs>
                  <a:gs pos="50000">
                    <a:srgbClr val="0070C0"/>
                  </a:gs>
                  <a:gs pos="100000">
                    <a:srgbClr val="00B0F0"/>
                  </a:gs>
                </a:gsLst>
                <a:lin ang="5400000" scaled="0"/>
              </a:gradFill>
              <a:effectLst>
                <a:glow rad="76200">
                  <a:schemeClr val="tx2">
                    <a:lumMod val="5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44" name="グループ化 43"/>
          <p:cNvGrpSpPr/>
          <p:nvPr/>
        </p:nvGrpSpPr>
        <p:grpSpPr>
          <a:xfrm>
            <a:off x="3130097" y="2743690"/>
            <a:ext cx="3569426" cy="3569426"/>
            <a:chOff x="4165510" y="2798930"/>
            <a:chExt cx="1575175" cy="1575175"/>
          </a:xfrm>
        </p:grpSpPr>
        <p:sp>
          <p:nvSpPr>
            <p:cNvPr id="45" name="ドーナツ 44"/>
            <p:cNvSpPr/>
            <p:nvPr/>
          </p:nvSpPr>
          <p:spPr bwMode="auto">
            <a:xfrm>
              <a:off x="4165510" y="2798930"/>
              <a:ext cx="1575175" cy="1575175"/>
            </a:xfrm>
            <a:prstGeom prst="donut">
              <a:avLst>
                <a:gd name="adj" fmla="val 11911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46" name="グループ化 45"/>
            <p:cNvGrpSpPr/>
            <p:nvPr/>
          </p:nvGrpSpPr>
          <p:grpSpPr>
            <a:xfrm>
              <a:off x="4448145" y="2872745"/>
              <a:ext cx="994060" cy="1390238"/>
              <a:chOff x="5357103" y="3269266"/>
              <a:chExt cx="947344" cy="1324905"/>
            </a:xfrm>
            <a:solidFill>
              <a:srgbClr val="0000FF"/>
            </a:solidFill>
          </p:grpSpPr>
          <p:sp>
            <p:nvSpPr>
              <p:cNvPr id="77" name="Oval 255"/>
              <p:cNvSpPr>
                <a:spLocks noChangeArrowheads="1"/>
              </p:cNvSpPr>
              <p:nvPr/>
            </p:nvSpPr>
            <p:spPr bwMode="auto">
              <a:xfrm rot="287680" flipH="1">
                <a:off x="5689444" y="3269266"/>
                <a:ext cx="369993" cy="369992"/>
              </a:xfrm>
              <a:prstGeom prst="ellipse">
                <a:avLst/>
              </a:prstGeom>
              <a:grpFill/>
              <a:ln w="76200">
                <a:solidFill>
                  <a:srgbClr val="0000FF"/>
                </a:solidFill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8" name="AutoShape 256"/>
              <p:cNvSpPr>
                <a:spLocks noChangeArrowheads="1"/>
              </p:cNvSpPr>
              <p:nvPr/>
            </p:nvSpPr>
            <p:spPr bwMode="auto">
              <a:xfrm flipH="1">
                <a:off x="5703675" y="3572776"/>
                <a:ext cx="341532" cy="621309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rgbClr val="0000FF"/>
                </a:solidFill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79" name="グループ化 78"/>
              <p:cNvGrpSpPr/>
              <p:nvPr/>
            </p:nvGrpSpPr>
            <p:grpSpPr>
              <a:xfrm rot="21011745">
                <a:off x="5357103" y="3730112"/>
                <a:ext cx="542176" cy="223576"/>
                <a:chOff x="5357103" y="3730112"/>
                <a:chExt cx="542176" cy="223576"/>
              </a:xfrm>
              <a:grpFill/>
            </p:grpSpPr>
            <p:sp>
              <p:nvSpPr>
                <p:cNvPr id="89" name="AutoShape 278"/>
                <p:cNvSpPr>
                  <a:spLocks noChangeArrowheads="1"/>
                </p:cNvSpPr>
                <p:nvPr/>
              </p:nvSpPr>
              <p:spPr bwMode="auto">
                <a:xfrm rot="19487932" flipH="1">
                  <a:off x="5494726" y="3730112"/>
                  <a:ext cx="404553" cy="11587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90" name="AutoShape 279"/>
                <p:cNvSpPr>
                  <a:spLocks noChangeArrowheads="1"/>
                </p:cNvSpPr>
                <p:nvPr/>
              </p:nvSpPr>
              <p:spPr bwMode="auto">
                <a:xfrm rot="20660924" flipH="1">
                  <a:off x="5357103" y="3837812"/>
                  <a:ext cx="276198" cy="115876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80" name="グループ化 79"/>
              <p:cNvGrpSpPr/>
              <p:nvPr/>
            </p:nvGrpSpPr>
            <p:grpSpPr>
              <a:xfrm rot="20465289" flipH="1">
                <a:off x="5883624" y="3679211"/>
                <a:ext cx="420823" cy="386559"/>
                <a:chOff x="6102574" y="3333375"/>
                <a:chExt cx="315913" cy="301862"/>
              </a:xfrm>
              <a:grpFill/>
            </p:grpSpPr>
            <p:sp>
              <p:nvSpPr>
                <p:cNvPr id="87" name="AutoShape 278"/>
                <p:cNvSpPr>
                  <a:spLocks noChangeArrowheads="1"/>
                </p:cNvSpPr>
                <p:nvPr/>
              </p:nvSpPr>
              <p:spPr bwMode="auto">
                <a:xfrm rot="5372607">
                  <a:off x="6080587" y="3491618"/>
                  <a:ext cx="199508" cy="8773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88" name="AutoShape 279"/>
                <p:cNvSpPr>
                  <a:spLocks noChangeArrowheads="1"/>
                </p:cNvSpPr>
                <p:nvPr/>
              </p:nvSpPr>
              <p:spPr bwMode="auto">
                <a:xfrm rot="18900000">
                  <a:off x="6102574" y="3333375"/>
                  <a:ext cx="315913" cy="9048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81" name="グループ化 80"/>
              <p:cNvGrpSpPr/>
              <p:nvPr/>
            </p:nvGrpSpPr>
            <p:grpSpPr>
              <a:xfrm rot="609423">
                <a:off x="5589583" y="3988097"/>
                <a:ext cx="245248" cy="606074"/>
                <a:chOff x="5473782" y="4023489"/>
                <a:chExt cx="287694" cy="731883"/>
              </a:xfrm>
              <a:grpFill/>
            </p:grpSpPr>
            <p:sp>
              <p:nvSpPr>
                <p:cNvPr id="85" name="AutoShape 264"/>
                <p:cNvSpPr>
                  <a:spLocks noChangeArrowheads="1"/>
                </p:cNvSpPr>
                <p:nvPr/>
              </p:nvSpPr>
              <p:spPr bwMode="auto">
                <a:xfrm rot="18761103" flipH="1">
                  <a:off x="5444339" y="4167827"/>
                  <a:ext cx="461475" cy="17279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86" name="AutoShape 265"/>
                <p:cNvSpPr>
                  <a:spLocks noChangeArrowheads="1"/>
                </p:cNvSpPr>
                <p:nvPr/>
              </p:nvSpPr>
              <p:spPr bwMode="auto">
                <a:xfrm rot="16523457" flipH="1">
                  <a:off x="5329445" y="4438235"/>
                  <a:ext cx="461474" cy="17279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82" name="グループ化 81"/>
              <p:cNvGrpSpPr/>
              <p:nvPr/>
            </p:nvGrpSpPr>
            <p:grpSpPr>
              <a:xfrm rot="875340">
                <a:off x="5894538" y="4097712"/>
                <a:ext cx="392886" cy="382150"/>
                <a:chOff x="5938701" y="4001572"/>
                <a:chExt cx="420513" cy="409021"/>
              </a:xfrm>
              <a:grpFill/>
            </p:grpSpPr>
            <p:sp>
              <p:nvSpPr>
                <p:cNvPr id="83" name="AutoShape 264"/>
                <p:cNvSpPr>
                  <a:spLocks noChangeArrowheads="1"/>
                </p:cNvSpPr>
                <p:nvPr/>
              </p:nvSpPr>
              <p:spPr bwMode="auto">
                <a:xfrm rot="14298289" flipH="1">
                  <a:off x="5813021" y="4127252"/>
                  <a:ext cx="409021" cy="15766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84" name="AutoShape 265"/>
                <p:cNvSpPr>
                  <a:spLocks noChangeArrowheads="1"/>
                </p:cNvSpPr>
                <p:nvPr/>
              </p:nvSpPr>
              <p:spPr bwMode="auto">
                <a:xfrm rot="10377793" flipH="1">
                  <a:off x="6015659" y="4219126"/>
                  <a:ext cx="343555" cy="15766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  <p:grpSp>
          <p:nvGrpSpPr>
            <p:cNvPr id="47" name="グループ化 46"/>
            <p:cNvGrpSpPr/>
            <p:nvPr/>
          </p:nvGrpSpPr>
          <p:grpSpPr>
            <a:xfrm>
              <a:off x="4519265" y="2872745"/>
              <a:ext cx="994060" cy="1390238"/>
              <a:chOff x="5357103" y="3269266"/>
              <a:chExt cx="947344" cy="1324905"/>
            </a:xfrm>
            <a:solidFill>
              <a:srgbClr val="0000FF"/>
            </a:solidFill>
          </p:grpSpPr>
          <p:sp>
            <p:nvSpPr>
              <p:cNvPr id="63" name="Oval 255"/>
              <p:cNvSpPr>
                <a:spLocks noChangeArrowheads="1"/>
              </p:cNvSpPr>
              <p:nvPr/>
            </p:nvSpPr>
            <p:spPr bwMode="auto">
              <a:xfrm rot="287680" flipH="1">
                <a:off x="5689444" y="3269266"/>
                <a:ext cx="369993" cy="369992"/>
              </a:xfrm>
              <a:prstGeom prst="ellipse">
                <a:avLst/>
              </a:prstGeom>
              <a:grpFill/>
              <a:ln w="76200">
                <a:solidFill>
                  <a:srgbClr val="0000FF"/>
                </a:solidFill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4" name="AutoShape 256"/>
              <p:cNvSpPr>
                <a:spLocks noChangeArrowheads="1"/>
              </p:cNvSpPr>
              <p:nvPr/>
            </p:nvSpPr>
            <p:spPr bwMode="auto">
              <a:xfrm flipH="1">
                <a:off x="5703675" y="3572776"/>
                <a:ext cx="341532" cy="621309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rgbClr val="0000FF"/>
                </a:solidFill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65" name="グループ化 64"/>
              <p:cNvGrpSpPr/>
              <p:nvPr/>
            </p:nvGrpSpPr>
            <p:grpSpPr>
              <a:xfrm rot="21011745">
                <a:off x="5357103" y="3730112"/>
                <a:ext cx="542176" cy="223576"/>
                <a:chOff x="5357103" y="3730112"/>
                <a:chExt cx="542176" cy="223576"/>
              </a:xfrm>
              <a:grpFill/>
            </p:grpSpPr>
            <p:sp>
              <p:nvSpPr>
                <p:cNvPr id="75" name="AutoShape 278"/>
                <p:cNvSpPr>
                  <a:spLocks noChangeArrowheads="1"/>
                </p:cNvSpPr>
                <p:nvPr/>
              </p:nvSpPr>
              <p:spPr bwMode="auto">
                <a:xfrm rot="19487932" flipH="1">
                  <a:off x="5494726" y="3730112"/>
                  <a:ext cx="404553" cy="11587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6" name="AutoShape 279"/>
                <p:cNvSpPr>
                  <a:spLocks noChangeArrowheads="1"/>
                </p:cNvSpPr>
                <p:nvPr/>
              </p:nvSpPr>
              <p:spPr bwMode="auto">
                <a:xfrm rot="20660924" flipH="1">
                  <a:off x="5357103" y="3837812"/>
                  <a:ext cx="276198" cy="115876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66" name="グループ化 65"/>
              <p:cNvGrpSpPr/>
              <p:nvPr/>
            </p:nvGrpSpPr>
            <p:grpSpPr>
              <a:xfrm rot="20465289" flipH="1">
                <a:off x="5883624" y="3679211"/>
                <a:ext cx="420823" cy="386559"/>
                <a:chOff x="6102574" y="3333375"/>
                <a:chExt cx="315913" cy="301862"/>
              </a:xfrm>
              <a:grpFill/>
            </p:grpSpPr>
            <p:sp>
              <p:nvSpPr>
                <p:cNvPr id="73" name="AutoShape 278"/>
                <p:cNvSpPr>
                  <a:spLocks noChangeArrowheads="1"/>
                </p:cNvSpPr>
                <p:nvPr/>
              </p:nvSpPr>
              <p:spPr bwMode="auto">
                <a:xfrm rot="5372607">
                  <a:off x="6080587" y="3491618"/>
                  <a:ext cx="199508" cy="8773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4" name="AutoShape 279"/>
                <p:cNvSpPr>
                  <a:spLocks noChangeArrowheads="1"/>
                </p:cNvSpPr>
                <p:nvPr/>
              </p:nvSpPr>
              <p:spPr bwMode="auto">
                <a:xfrm rot="18900000">
                  <a:off x="6102574" y="3333375"/>
                  <a:ext cx="315913" cy="9048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67" name="グループ化 66"/>
              <p:cNvGrpSpPr/>
              <p:nvPr/>
            </p:nvGrpSpPr>
            <p:grpSpPr>
              <a:xfrm rot="609423">
                <a:off x="5589583" y="3988097"/>
                <a:ext cx="245248" cy="606074"/>
                <a:chOff x="5473782" y="4023489"/>
                <a:chExt cx="287694" cy="731883"/>
              </a:xfrm>
              <a:grpFill/>
            </p:grpSpPr>
            <p:sp>
              <p:nvSpPr>
                <p:cNvPr id="71" name="AutoShape 264"/>
                <p:cNvSpPr>
                  <a:spLocks noChangeArrowheads="1"/>
                </p:cNvSpPr>
                <p:nvPr/>
              </p:nvSpPr>
              <p:spPr bwMode="auto">
                <a:xfrm rot="18761103" flipH="1">
                  <a:off x="5444339" y="4167827"/>
                  <a:ext cx="461475" cy="17279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2" name="AutoShape 265"/>
                <p:cNvSpPr>
                  <a:spLocks noChangeArrowheads="1"/>
                </p:cNvSpPr>
                <p:nvPr/>
              </p:nvSpPr>
              <p:spPr bwMode="auto">
                <a:xfrm rot="16523457" flipH="1">
                  <a:off x="5329445" y="4438235"/>
                  <a:ext cx="461474" cy="17279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68" name="グループ化 67"/>
              <p:cNvGrpSpPr/>
              <p:nvPr/>
            </p:nvGrpSpPr>
            <p:grpSpPr>
              <a:xfrm rot="875340">
                <a:off x="5894538" y="4097712"/>
                <a:ext cx="392886" cy="382150"/>
                <a:chOff x="5938701" y="4001572"/>
                <a:chExt cx="420513" cy="409021"/>
              </a:xfrm>
              <a:grpFill/>
            </p:grpSpPr>
            <p:sp>
              <p:nvSpPr>
                <p:cNvPr id="69" name="AutoShape 264"/>
                <p:cNvSpPr>
                  <a:spLocks noChangeArrowheads="1"/>
                </p:cNvSpPr>
                <p:nvPr/>
              </p:nvSpPr>
              <p:spPr bwMode="auto">
                <a:xfrm rot="14298289" flipH="1">
                  <a:off x="5813021" y="4127252"/>
                  <a:ext cx="409021" cy="15766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0" name="AutoShape 265"/>
                <p:cNvSpPr>
                  <a:spLocks noChangeArrowheads="1"/>
                </p:cNvSpPr>
                <p:nvPr/>
              </p:nvSpPr>
              <p:spPr bwMode="auto">
                <a:xfrm rot="10377793" flipH="1">
                  <a:off x="6015659" y="4219126"/>
                  <a:ext cx="343555" cy="15766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  <p:grpSp>
          <p:nvGrpSpPr>
            <p:cNvPr id="48" name="グループ化 47"/>
            <p:cNvGrpSpPr/>
            <p:nvPr/>
          </p:nvGrpSpPr>
          <p:grpSpPr>
            <a:xfrm>
              <a:off x="4451750" y="2875221"/>
              <a:ext cx="994060" cy="1390238"/>
              <a:chOff x="5357103" y="3269266"/>
              <a:chExt cx="947344" cy="1324905"/>
            </a:xfrm>
            <a:solidFill>
              <a:schemeClr val="bg1"/>
            </a:solidFill>
          </p:grpSpPr>
          <p:sp>
            <p:nvSpPr>
              <p:cNvPr id="49" name="Oval 255"/>
              <p:cNvSpPr>
                <a:spLocks noChangeArrowheads="1"/>
              </p:cNvSpPr>
              <p:nvPr/>
            </p:nvSpPr>
            <p:spPr bwMode="auto">
              <a:xfrm rot="287680" flipH="1">
                <a:off x="5689444" y="3269266"/>
                <a:ext cx="369993" cy="369992"/>
              </a:xfrm>
              <a:prstGeom prst="ellipse">
                <a:avLst/>
              </a:prstGeom>
              <a:grpFill/>
              <a:ln w="57150"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0" name="AutoShape 256"/>
              <p:cNvSpPr>
                <a:spLocks noChangeArrowheads="1"/>
              </p:cNvSpPr>
              <p:nvPr/>
            </p:nvSpPr>
            <p:spPr bwMode="auto">
              <a:xfrm flipH="1">
                <a:off x="5703675" y="3572776"/>
                <a:ext cx="341532" cy="621309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51" name="グループ化 50"/>
              <p:cNvGrpSpPr/>
              <p:nvPr/>
            </p:nvGrpSpPr>
            <p:grpSpPr>
              <a:xfrm rot="21011745">
                <a:off x="5357103" y="3730112"/>
                <a:ext cx="542176" cy="223576"/>
                <a:chOff x="5357103" y="3730112"/>
                <a:chExt cx="542176" cy="223576"/>
              </a:xfrm>
              <a:grpFill/>
            </p:grpSpPr>
            <p:sp>
              <p:nvSpPr>
                <p:cNvPr id="61" name="AutoShape 278"/>
                <p:cNvSpPr>
                  <a:spLocks noChangeArrowheads="1"/>
                </p:cNvSpPr>
                <p:nvPr/>
              </p:nvSpPr>
              <p:spPr bwMode="auto">
                <a:xfrm rot="19487932" flipH="1">
                  <a:off x="5494726" y="3730112"/>
                  <a:ext cx="404553" cy="11587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2" name="AutoShape 279"/>
                <p:cNvSpPr>
                  <a:spLocks noChangeArrowheads="1"/>
                </p:cNvSpPr>
                <p:nvPr/>
              </p:nvSpPr>
              <p:spPr bwMode="auto">
                <a:xfrm rot="20660924" flipH="1">
                  <a:off x="5357103" y="3837812"/>
                  <a:ext cx="276198" cy="115876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52" name="グループ化 51"/>
              <p:cNvGrpSpPr/>
              <p:nvPr/>
            </p:nvGrpSpPr>
            <p:grpSpPr>
              <a:xfrm rot="20465289" flipH="1">
                <a:off x="5883624" y="3679211"/>
                <a:ext cx="420823" cy="386559"/>
                <a:chOff x="6102574" y="3333375"/>
                <a:chExt cx="315913" cy="301862"/>
              </a:xfrm>
              <a:grpFill/>
            </p:grpSpPr>
            <p:sp>
              <p:nvSpPr>
                <p:cNvPr id="59" name="AutoShape 278"/>
                <p:cNvSpPr>
                  <a:spLocks noChangeArrowheads="1"/>
                </p:cNvSpPr>
                <p:nvPr/>
              </p:nvSpPr>
              <p:spPr bwMode="auto">
                <a:xfrm rot="5372607">
                  <a:off x="6080587" y="3491618"/>
                  <a:ext cx="199508" cy="87730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0" name="AutoShape 279"/>
                <p:cNvSpPr>
                  <a:spLocks noChangeArrowheads="1"/>
                </p:cNvSpPr>
                <p:nvPr/>
              </p:nvSpPr>
              <p:spPr bwMode="auto">
                <a:xfrm rot="18900000">
                  <a:off x="6102574" y="3333375"/>
                  <a:ext cx="315913" cy="9048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53" name="グループ化 52"/>
              <p:cNvGrpSpPr/>
              <p:nvPr/>
            </p:nvGrpSpPr>
            <p:grpSpPr>
              <a:xfrm rot="609423">
                <a:off x="5589583" y="3988097"/>
                <a:ext cx="245248" cy="606074"/>
                <a:chOff x="5473782" y="4023489"/>
                <a:chExt cx="287694" cy="731883"/>
              </a:xfrm>
              <a:grpFill/>
            </p:grpSpPr>
            <p:sp>
              <p:nvSpPr>
                <p:cNvPr id="57" name="AutoShape 264"/>
                <p:cNvSpPr>
                  <a:spLocks noChangeArrowheads="1"/>
                </p:cNvSpPr>
                <p:nvPr/>
              </p:nvSpPr>
              <p:spPr bwMode="auto">
                <a:xfrm rot="18761103" flipH="1">
                  <a:off x="5444339" y="4167827"/>
                  <a:ext cx="461475" cy="172799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8" name="AutoShape 265"/>
                <p:cNvSpPr>
                  <a:spLocks noChangeArrowheads="1"/>
                </p:cNvSpPr>
                <p:nvPr/>
              </p:nvSpPr>
              <p:spPr bwMode="auto">
                <a:xfrm rot="16523457" flipH="1">
                  <a:off x="5329445" y="4438235"/>
                  <a:ext cx="461474" cy="172799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54" name="グループ化 53"/>
              <p:cNvGrpSpPr/>
              <p:nvPr/>
            </p:nvGrpSpPr>
            <p:grpSpPr>
              <a:xfrm rot="875340">
                <a:off x="5894538" y="4097712"/>
                <a:ext cx="392886" cy="382150"/>
                <a:chOff x="5938701" y="4001572"/>
                <a:chExt cx="420513" cy="409021"/>
              </a:xfrm>
              <a:grpFill/>
            </p:grpSpPr>
            <p:sp>
              <p:nvSpPr>
                <p:cNvPr id="55" name="AutoShape 264"/>
                <p:cNvSpPr>
                  <a:spLocks noChangeArrowheads="1"/>
                </p:cNvSpPr>
                <p:nvPr/>
              </p:nvSpPr>
              <p:spPr bwMode="auto">
                <a:xfrm rot="14298289" flipH="1">
                  <a:off x="5813021" y="4127252"/>
                  <a:ext cx="409021" cy="157662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6" name="AutoShape 265"/>
                <p:cNvSpPr>
                  <a:spLocks noChangeArrowheads="1"/>
                </p:cNvSpPr>
                <p:nvPr/>
              </p:nvSpPr>
              <p:spPr bwMode="auto">
                <a:xfrm rot="10377793" flipH="1">
                  <a:off x="6015659" y="4219126"/>
                  <a:ext cx="343555" cy="157662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9604156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272480" y="1484784"/>
            <a:ext cx="936104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6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しばらくお待ちください</a:t>
            </a:r>
            <a:endParaRPr lang="ja-JP" altLang="en-US" sz="6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72480" y="2644116"/>
            <a:ext cx="936104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1143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1600" b="1" spc="50" dirty="0" smtClean="0">
                <a:ln w="47625">
                  <a:solidFill>
                    <a:schemeClr val="bg1"/>
                  </a:solidFill>
                </a:ln>
                <a:gradFill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70C0"/>
                    </a:gs>
                    <a:gs pos="100000">
                      <a:srgbClr val="00B0F0"/>
                    </a:gs>
                  </a:gsLst>
                  <a:lin ang="5400000" scaled="0"/>
                </a:gra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離席中</a:t>
            </a:r>
            <a:endParaRPr lang="ja-JP" altLang="en-US" sz="21600" b="1" spc="50" dirty="0">
              <a:ln w="47625">
                <a:solidFill>
                  <a:schemeClr val="bg1"/>
                </a:solidFill>
              </a:ln>
              <a:gradFill>
                <a:gsLst>
                  <a:gs pos="0">
                    <a:schemeClr val="tx2">
                      <a:lumMod val="50000"/>
                    </a:schemeClr>
                  </a:gs>
                  <a:gs pos="50000">
                    <a:srgbClr val="0070C0"/>
                  </a:gs>
                  <a:gs pos="100000">
                    <a:srgbClr val="00B0F0"/>
                  </a:gs>
                </a:gsLst>
                <a:lin ang="5400000" scaled="0"/>
              </a:gradFill>
              <a:effectLst>
                <a:glow rad="76200">
                  <a:schemeClr val="tx2">
                    <a:lumMod val="5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24523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416496" y="801024"/>
            <a:ext cx="921702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6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しばらくお待ちください</a:t>
            </a:r>
            <a:endParaRPr lang="ja-JP" altLang="en-US" sz="6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272480" y="2308349"/>
            <a:ext cx="936104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1143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8000" b="1" spc="50" dirty="0" smtClean="0">
                <a:ln w="47625">
                  <a:solidFill>
                    <a:schemeClr val="bg1"/>
                  </a:solidFill>
                </a:ln>
                <a:gradFill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70C0"/>
                    </a:gs>
                    <a:gs pos="100000">
                      <a:srgbClr val="00B0F0"/>
                    </a:gs>
                  </a:gsLst>
                  <a:lin ang="5400000" scaled="0"/>
                </a:gra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離席　中</a:t>
            </a:r>
            <a:endParaRPr lang="ja-JP" altLang="en-US" sz="18000" b="1" spc="50" dirty="0">
              <a:ln w="47625">
                <a:solidFill>
                  <a:schemeClr val="bg1"/>
                </a:solidFill>
              </a:ln>
              <a:gradFill>
                <a:gsLst>
                  <a:gs pos="0">
                    <a:schemeClr val="tx2">
                      <a:lumMod val="50000"/>
                    </a:schemeClr>
                  </a:gs>
                  <a:gs pos="50000">
                    <a:srgbClr val="0070C0"/>
                  </a:gs>
                  <a:gs pos="100000">
                    <a:srgbClr val="00B0F0"/>
                  </a:gs>
                </a:gsLst>
                <a:lin ang="5400000" scaled="0"/>
              </a:gradFill>
              <a:effectLst>
                <a:glow rad="76200">
                  <a:schemeClr val="tx2">
                    <a:lumMod val="5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47" name="グループ化 46"/>
          <p:cNvGrpSpPr/>
          <p:nvPr/>
        </p:nvGrpSpPr>
        <p:grpSpPr>
          <a:xfrm>
            <a:off x="4586993" y="2545607"/>
            <a:ext cx="3126652" cy="4088071"/>
            <a:chOff x="4448145" y="2872745"/>
            <a:chExt cx="1065180" cy="1392714"/>
          </a:xfrm>
        </p:grpSpPr>
        <p:grpSp>
          <p:nvGrpSpPr>
            <p:cNvPr id="49" name="グループ化 48"/>
            <p:cNvGrpSpPr/>
            <p:nvPr/>
          </p:nvGrpSpPr>
          <p:grpSpPr>
            <a:xfrm>
              <a:off x="4448145" y="2872745"/>
              <a:ext cx="994060" cy="1390238"/>
              <a:chOff x="5357103" y="3269266"/>
              <a:chExt cx="947344" cy="1324905"/>
            </a:xfrm>
            <a:solidFill>
              <a:srgbClr val="0000FF"/>
            </a:solidFill>
          </p:grpSpPr>
          <p:sp>
            <p:nvSpPr>
              <p:cNvPr id="80" name="Oval 255"/>
              <p:cNvSpPr>
                <a:spLocks noChangeArrowheads="1"/>
              </p:cNvSpPr>
              <p:nvPr/>
            </p:nvSpPr>
            <p:spPr bwMode="auto">
              <a:xfrm rot="287680" flipH="1">
                <a:off x="5689444" y="3269266"/>
                <a:ext cx="369993" cy="369992"/>
              </a:xfrm>
              <a:prstGeom prst="ellipse">
                <a:avLst/>
              </a:prstGeom>
              <a:grpFill/>
              <a:ln w="76200">
                <a:solidFill>
                  <a:srgbClr val="0000FF"/>
                </a:solidFill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81" name="AutoShape 256"/>
              <p:cNvSpPr>
                <a:spLocks noChangeArrowheads="1"/>
              </p:cNvSpPr>
              <p:nvPr/>
            </p:nvSpPr>
            <p:spPr bwMode="auto">
              <a:xfrm flipH="1">
                <a:off x="5703675" y="3572776"/>
                <a:ext cx="341532" cy="621309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rgbClr val="0000FF"/>
                </a:solidFill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82" name="グループ化 81"/>
              <p:cNvGrpSpPr/>
              <p:nvPr/>
            </p:nvGrpSpPr>
            <p:grpSpPr>
              <a:xfrm rot="21011745">
                <a:off x="5357103" y="3730112"/>
                <a:ext cx="542176" cy="223576"/>
                <a:chOff x="5357103" y="3730112"/>
                <a:chExt cx="542176" cy="223576"/>
              </a:xfrm>
              <a:grpFill/>
            </p:grpSpPr>
            <p:sp>
              <p:nvSpPr>
                <p:cNvPr id="92" name="AutoShape 278"/>
                <p:cNvSpPr>
                  <a:spLocks noChangeArrowheads="1"/>
                </p:cNvSpPr>
                <p:nvPr/>
              </p:nvSpPr>
              <p:spPr bwMode="auto">
                <a:xfrm rot="19487932" flipH="1">
                  <a:off x="5494726" y="3730112"/>
                  <a:ext cx="404553" cy="11587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93" name="AutoShape 279"/>
                <p:cNvSpPr>
                  <a:spLocks noChangeArrowheads="1"/>
                </p:cNvSpPr>
                <p:nvPr/>
              </p:nvSpPr>
              <p:spPr bwMode="auto">
                <a:xfrm rot="20660924" flipH="1">
                  <a:off x="5357103" y="3837812"/>
                  <a:ext cx="276198" cy="115876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83" name="グループ化 82"/>
              <p:cNvGrpSpPr/>
              <p:nvPr/>
            </p:nvGrpSpPr>
            <p:grpSpPr>
              <a:xfrm rot="20465289" flipH="1">
                <a:off x="5883624" y="3679211"/>
                <a:ext cx="420823" cy="386559"/>
                <a:chOff x="6102574" y="3333375"/>
                <a:chExt cx="315913" cy="301862"/>
              </a:xfrm>
              <a:grpFill/>
            </p:grpSpPr>
            <p:sp>
              <p:nvSpPr>
                <p:cNvPr id="90" name="AutoShape 278"/>
                <p:cNvSpPr>
                  <a:spLocks noChangeArrowheads="1"/>
                </p:cNvSpPr>
                <p:nvPr/>
              </p:nvSpPr>
              <p:spPr bwMode="auto">
                <a:xfrm rot="5372607">
                  <a:off x="6080587" y="3491618"/>
                  <a:ext cx="199508" cy="8773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91" name="AutoShape 279"/>
                <p:cNvSpPr>
                  <a:spLocks noChangeArrowheads="1"/>
                </p:cNvSpPr>
                <p:nvPr/>
              </p:nvSpPr>
              <p:spPr bwMode="auto">
                <a:xfrm rot="18900000">
                  <a:off x="6102574" y="3333375"/>
                  <a:ext cx="315913" cy="9048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84" name="グループ化 83"/>
              <p:cNvGrpSpPr/>
              <p:nvPr/>
            </p:nvGrpSpPr>
            <p:grpSpPr>
              <a:xfrm rot="609423">
                <a:off x="5589583" y="3988097"/>
                <a:ext cx="245248" cy="606074"/>
                <a:chOff x="5473782" y="4023489"/>
                <a:chExt cx="287694" cy="731883"/>
              </a:xfrm>
              <a:grpFill/>
            </p:grpSpPr>
            <p:sp>
              <p:nvSpPr>
                <p:cNvPr id="88" name="AutoShape 264"/>
                <p:cNvSpPr>
                  <a:spLocks noChangeArrowheads="1"/>
                </p:cNvSpPr>
                <p:nvPr/>
              </p:nvSpPr>
              <p:spPr bwMode="auto">
                <a:xfrm rot="18761103" flipH="1">
                  <a:off x="5444339" y="4167827"/>
                  <a:ext cx="461475" cy="17279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89" name="AutoShape 265"/>
                <p:cNvSpPr>
                  <a:spLocks noChangeArrowheads="1"/>
                </p:cNvSpPr>
                <p:nvPr/>
              </p:nvSpPr>
              <p:spPr bwMode="auto">
                <a:xfrm rot="16523457" flipH="1">
                  <a:off x="5329445" y="4438235"/>
                  <a:ext cx="461474" cy="17279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85" name="グループ化 84"/>
              <p:cNvGrpSpPr/>
              <p:nvPr/>
            </p:nvGrpSpPr>
            <p:grpSpPr>
              <a:xfrm rot="875340">
                <a:off x="5894538" y="4097712"/>
                <a:ext cx="392886" cy="382150"/>
                <a:chOff x="5938701" y="4001572"/>
                <a:chExt cx="420513" cy="409021"/>
              </a:xfrm>
              <a:grpFill/>
            </p:grpSpPr>
            <p:sp>
              <p:nvSpPr>
                <p:cNvPr id="86" name="AutoShape 264"/>
                <p:cNvSpPr>
                  <a:spLocks noChangeArrowheads="1"/>
                </p:cNvSpPr>
                <p:nvPr/>
              </p:nvSpPr>
              <p:spPr bwMode="auto">
                <a:xfrm rot="14298289" flipH="1">
                  <a:off x="5813021" y="4127252"/>
                  <a:ext cx="409021" cy="15766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87" name="AutoShape 265"/>
                <p:cNvSpPr>
                  <a:spLocks noChangeArrowheads="1"/>
                </p:cNvSpPr>
                <p:nvPr/>
              </p:nvSpPr>
              <p:spPr bwMode="auto">
                <a:xfrm rot="10377793" flipH="1">
                  <a:off x="6015659" y="4219126"/>
                  <a:ext cx="343555" cy="15766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  <p:grpSp>
          <p:nvGrpSpPr>
            <p:cNvPr id="50" name="グループ化 49"/>
            <p:cNvGrpSpPr/>
            <p:nvPr/>
          </p:nvGrpSpPr>
          <p:grpSpPr>
            <a:xfrm>
              <a:off x="4519265" y="2872745"/>
              <a:ext cx="994060" cy="1390238"/>
              <a:chOff x="5357103" y="3269266"/>
              <a:chExt cx="947344" cy="1324905"/>
            </a:xfrm>
            <a:solidFill>
              <a:srgbClr val="0000FF"/>
            </a:solidFill>
          </p:grpSpPr>
          <p:sp>
            <p:nvSpPr>
              <p:cNvPr id="66" name="Oval 255"/>
              <p:cNvSpPr>
                <a:spLocks noChangeArrowheads="1"/>
              </p:cNvSpPr>
              <p:nvPr/>
            </p:nvSpPr>
            <p:spPr bwMode="auto">
              <a:xfrm rot="287680" flipH="1">
                <a:off x="5689444" y="3269266"/>
                <a:ext cx="369993" cy="369992"/>
              </a:xfrm>
              <a:prstGeom prst="ellipse">
                <a:avLst/>
              </a:prstGeom>
              <a:grpFill/>
              <a:ln w="76200">
                <a:solidFill>
                  <a:srgbClr val="0000FF"/>
                </a:solidFill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7" name="AutoShape 256"/>
              <p:cNvSpPr>
                <a:spLocks noChangeArrowheads="1"/>
              </p:cNvSpPr>
              <p:nvPr/>
            </p:nvSpPr>
            <p:spPr bwMode="auto">
              <a:xfrm flipH="1">
                <a:off x="5703675" y="3572776"/>
                <a:ext cx="341532" cy="621309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rgbClr val="0000FF"/>
                </a:solidFill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68" name="グループ化 67"/>
              <p:cNvGrpSpPr/>
              <p:nvPr/>
            </p:nvGrpSpPr>
            <p:grpSpPr>
              <a:xfrm rot="21011745">
                <a:off x="5357103" y="3730112"/>
                <a:ext cx="542176" cy="223576"/>
                <a:chOff x="5357103" y="3730112"/>
                <a:chExt cx="542176" cy="223576"/>
              </a:xfrm>
              <a:grpFill/>
            </p:grpSpPr>
            <p:sp>
              <p:nvSpPr>
                <p:cNvPr id="78" name="AutoShape 278"/>
                <p:cNvSpPr>
                  <a:spLocks noChangeArrowheads="1"/>
                </p:cNvSpPr>
                <p:nvPr/>
              </p:nvSpPr>
              <p:spPr bwMode="auto">
                <a:xfrm rot="19487932" flipH="1">
                  <a:off x="5494726" y="3730112"/>
                  <a:ext cx="404553" cy="11587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9" name="AutoShape 279"/>
                <p:cNvSpPr>
                  <a:spLocks noChangeArrowheads="1"/>
                </p:cNvSpPr>
                <p:nvPr/>
              </p:nvSpPr>
              <p:spPr bwMode="auto">
                <a:xfrm rot="20660924" flipH="1">
                  <a:off x="5357103" y="3837812"/>
                  <a:ext cx="276198" cy="115876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69" name="グループ化 68"/>
              <p:cNvGrpSpPr/>
              <p:nvPr/>
            </p:nvGrpSpPr>
            <p:grpSpPr>
              <a:xfrm rot="20465289" flipH="1">
                <a:off x="5883624" y="3679211"/>
                <a:ext cx="420823" cy="386559"/>
                <a:chOff x="6102574" y="3333375"/>
                <a:chExt cx="315913" cy="301862"/>
              </a:xfrm>
              <a:grpFill/>
            </p:grpSpPr>
            <p:sp>
              <p:nvSpPr>
                <p:cNvPr id="76" name="AutoShape 278"/>
                <p:cNvSpPr>
                  <a:spLocks noChangeArrowheads="1"/>
                </p:cNvSpPr>
                <p:nvPr/>
              </p:nvSpPr>
              <p:spPr bwMode="auto">
                <a:xfrm rot="5372607">
                  <a:off x="6080587" y="3491618"/>
                  <a:ext cx="199508" cy="8773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7" name="AutoShape 279"/>
                <p:cNvSpPr>
                  <a:spLocks noChangeArrowheads="1"/>
                </p:cNvSpPr>
                <p:nvPr/>
              </p:nvSpPr>
              <p:spPr bwMode="auto">
                <a:xfrm rot="18900000">
                  <a:off x="6102574" y="3333375"/>
                  <a:ext cx="315913" cy="9048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70" name="グループ化 69"/>
              <p:cNvGrpSpPr/>
              <p:nvPr/>
            </p:nvGrpSpPr>
            <p:grpSpPr>
              <a:xfrm rot="609423">
                <a:off x="5589583" y="3988097"/>
                <a:ext cx="245248" cy="606074"/>
                <a:chOff x="5473782" y="4023489"/>
                <a:chExt cx="287694" cy="731883"/>
              </a:xfrm>
              <a:grpFill/>
            </p:grpSpPr>
            <p:sp>
              <p:nvSpPr>
                <p:cNvPr id="74" name="AutoShape 264"/>
                <p:cNvSpPr>
                  <a:spLocks noChangeArrowheads="1"/>
                </p:cNvSpPr>
                <p:nvPr/>
              </p:nvSpPr>
              <p:spPr bwMode="auto">
                <a:xfrm rot="18761103" flipH="1">
                  <a:off x="5444339" y="4167827"/>
                  <a:ext cx="461475" cy="17279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5" name="AutoShape 265"/>
                <p:cNvSpPr>
                  <a:spLocks noChangeArrowheads="1"/>
                </p:cNvSpPr>
                <p:nvPr/>
              </p:nvSpPr>
              <p:spPr bwMode="auto">
                <a:xfrm rot="16523457" flipH="1">
                  <a:off x="5329445" y="4438235"/>
                  <a:ext cx="461474" cy="17279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71" name="グループ化 70"/>
              <p:cNvGrpSpPr/>
              <p:nvPr/>
            </p:nvGrpSpPr>
            <p:grpSpPr>
              <a:xfrm rot="875340">
                <a:off x="5894538" y="4097712"/>
                <a:ext cx="392886" cy="382150"/>
                <a:chOff x="5938701" y="4001572"/>
                <a:chExt cx="420513" cy="409021"/>
              </a:xfrm>
              <a:grpFill/>
            </p:grpSpPr>
            <p:sp>
              <p:nvSpPr>
                <p:cNvPr id="72" name="AutoShape 264"/>
                <p:cNvSpPr>
                  <a:spLocks noChangeArrowheads="1"/>
                </p:cNvSpPr>
                <p:nvPr/>
              </p:nvSpPr>
              <p:spPr bwMode="auto">
                <a:xfrm rot="14298289" flipH="1">
                  <a:off x="5813021" y="4127252"/>
                  <a:ext cx="409021" cy="15766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3" name="AutoShape 265"/>
                <p:cNvSpPr>
                  <a:spLocks noChangeArrowheads="1"/>
                </p:cNvSpPr>
                <p:nvPr/>
              </p:nvSpPr>
              <p:spPr bwMode="auto">
                <a:xfrm rot="10377793" flipH="1">
                  <a:off x="6015659" y="4219126"/>
                  <a:ext cx="343555" cy="15766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  <p:grpSp>
          <p:nvGrpSpPr>
            <p:cNvPr id="51" name="グループ化 50"/>
            <p:cNvGrpSpPr/>
            <p:nvPr/>
          </p:nvGrpSpPr>
          <p:grpSpPr>
            <a:xfrm>
              <a:off x="4451750" y="2875221"/>
              <a:ext cx="994060" cy="1390238"/>
              <a:chOff x="5357103" y="3269266"/>
              <a:chExt cx="947344" cy="1324905"/>
            </a:xfrm>
            <a:solidFill>
              <a:schemeClr val="bg1"/>
            </a:solidFill>
          </p:grpSpPr>
          <p:sp>
            <p:nvSpPr>
              <p:cNvPr id="52" name="Oval 255"/>
              <p:cNvSpPr>
                <a:spLocks noChangeArrowheads="1"/>
              </p:cNvSpPr>
              <p:nvPr/>
            </p:nvSpPr>
            <p:spPr bwMode="auto">
              <a:xfrm rot="287680" flipH="1">
                <a:off x="5689444" y="3269266"/>
                <a:ext cx="369993" cy="369992"/>
              </a:xfrm>
              <a:prstGeom prst="ellipse">
                <a:avLst/>
              </a:prstGeom>
              <a:grpFill/>
              <a:ln w="57150"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3" name="AutoShape 256"/>
              <p:cNvSpPr>
                <a:spLocks noChangeArrowheads="1"/>
              </p:cNvSpPr>
              <p:nvPr/>
            </p:nvSpPr>
            <p:spPr bwMode="auto">
              <a:xfrm flipH="1">
                <a:off x="5703675" y="3572776"/>
                <a:ext cx="341532" cy="621309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54" name="グループ化 53"/>
              <p:cNvGrpSpPr/>
              <p:nvPr/>
            </p:nvGrpSpPr>
            <p:grpSpPr>
              <a:xfrm rot="21011745">
                <a:off x="5357103" y="3730112"/>
                <a:ext cx="542176" cy="223576"/>
                <a:chOff x="5357103" y="3730112"/>
                <a:chExt cx="542176" cy="223576"/>
              </a:xfrm>
              <a:grpFill/>
            </p:grpSpPr>
            <p:sp>
              <p:nvSpPr>
                <p:cNvPr id="64" name="AutoShape 278"/>
                <p:cNvSpPr>
                  <a:spLocks noChangeArrowheads="1"/>
                </p:cNvSpPr>
                <p:nvPr/>
              </p:nvSpPr>
              <p:spPr bwMode="auto">
                <a:xfrm rot="19487932" flipH="1">
                  <a:off x="5494726" y="3730112"/>
                  <a:ext cx="404553" cy="11587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5" name="AutoShape 279"/>
                <p:cNvSpPr>
                  <a:spLocks noChangeArrowheads="1"/>
                </p:cNvSpPr>
                <p:nvPr/>
              </p:nvSpPr>
              <p:spPr bwMode="auto">
                <a:xfrm rot="20660924" flipH="1">
                  <a:off x="5357103" y="3837812"/>
                  <a:ext cx="276198" cy="115876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55" name="グループ化 54"/>
              <p:cNvGrpSpPr/>
              <p:nvPr/>
            </p:nvGrpSpPr>
            <p:grpSpPr>
              <a:xfrm rot="20465289" flipH="1">
                <a:off x="5883624" y="3679211"/>
                <a:ext cx="420823" cy="386559"/>
                <a:chOff x="6102574" y="3333375"/>
                <a:chExt cx="315913" cy="301862"/>
              </a:xfrm>
              <a:grpFill/>
            </p:grpSpPr>
            <p:sp>
              <p:nvSpPr>
                <p:cNvPr id="62" name="AutoShape 278"/>
                <p:cNvSpPr>
                  <a:spLocks noChangeArrowheads="1"/>
                </p:cNvSpPr>
                <p:nvPr/>
              </p:nvSpPr>
              <p:spPr bwMode="auto">
                <a:xfrm rot="5372607">
                  <a:off x="6080587" y="3491618"/>
                  <a:ext cx="199508" cy="87730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3" name="AutoShape 279"/>
                <p:cNvSpPr>
                  <a:spLocks noChangeArrowheads="1"/>
                </p:cNvSpPr>
                <p:nvPr/>
              </p:nvSpPr>
              <p:spPr bwMode="auto">
                <a:xfrm rot="18900000">
                  <a:off x="6102574" y="3333375"/>
                  <a:ext cx="315913" cy="9048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56" name="グループ化 55"/>
              <p:cNvGrpSpPr/>
              <p:nvPr/>
            </p:nvGrpSpPr>
            <p:grpSpPr>
              <a:xfrm rot="609423">
                <a:off x="5589583" y="3988097"/>
                <a:ext cx="245248" cy="606074"/>
                <a:chOff x="5473782" y="4023489"/>
                <a:chExt cx="287694" cy="731883"/>
              </a:xfrm>
              <a:grpFill/>
            </p:grpSpPr>
            <p:sp>
              <p:nvSpPr>
                <p:cNvPr id="60" name="AutoShape 264"/>
                <p:cNvSpPr>
                  <a:spLocks noChangeArrowheads="1"/>
                </p:cNvSpPr>
                <p:nvPr/>
              </p:nvSpPr>
              <p:spPr bwMode="auto">
                <a:xfrm rot="18761103" flipH="1">
                  <a:off x="5444339" y="4167827"/>
                  <a:ext cx="461475" cy="172799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1" name="AutoShape 265"/>
                <p:cNvSpPr>
                  <a:spLocks noChangeArrowheads="1"/>
                </p:cNvSpPr>
                <p:nvPr/>
              </p:nvSpPr>
              <p:spPr bwMode="auto">
                <a:xfrm rot="16523457" flipH="1">
                  <a:off x="5329445" y="4438235"/>
                  <a:ext cx="461474" cy="172799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57" name="グループ化 56"/>
              <p:cNvGrpSpPr/>
              <p:nvPr/>
            </p:nvGrpSpPr>
            <p:grpSpPr>
              <a:xfrm rot="875340">
                <a:off x="5894538" y="4097712"/>
                <a:ext cx="392886" cy="382150"/>
                <a:chOff x="5938701" y="4001572"/>
                <a:chExt cx="420513" cy="409021"/>
              </a:xfrm>
              <a:grpFill/>
            </p:grpSpPr>
            <p:sp>
              <p:nvSpPr>
                <p:cNvPr id="58" name="AutoShape 264"/>
                <p:cNvSpPr>
                  <a:spLocks noChangeArrowheads="1"/>
                </p:cNvSpPr>
                <p:nvPr/>
              </p:nvSpPr>
              <p:spPr bwMode="auto">
                <a:xfrm rot="14298289" flipH="1">
                  <a:off x="5813021" y="4127252"/>
                  <a:ext cx="409021" cy="157662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9" name="AutoShape 265"/>
                <p:cNvSpPr>
                  <a:spLocks noChangeArrowheads="1"/>
                </p:cNvSpPr>
                <p:nvPr/>
              </p:nvSpPr>
              <p:spPr bwMode="auto">
                <a:xfrm rot="10377793" flipH="1">
                  <a:off x="6015659" y="4219126"/>
                  <a:ext cx="343555" cy="157662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63009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pop233_離席中</dc:title>
  <dc:subject>pop233_離席中</dc:subject>
  <dc:creator>http://www.digipot.net</dc:creator>
  <cp:lastModifiedBy/>
  <cp:revision>1</cp:revision>
  <dcterms:created xsi:type="dcterms:W3CDTF">2014-04-04T04:51:56Z</dcterms:created>
  <dcterms:modified xsi:type="dcterms:W3CDTF">2014-04-04T04:51:59Z</dcterms:modified>
  <cp:version>1</cp:version>
</cp:coreProperties>
</file>